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91122" r:id="rId1"/>
    <p:sldMasterId id="2147491134" r:id="rId2"/>
  </p:sldMasterIdLst>
  <p:notesMasterIdLst>
    <p:notesMasterId r:id="rId14"/>
  </p:notesMasterIdLst>
  <p:handoutMasterIdLst>
    <p:handoutMasterId r:id="rId15"/>
  </p:handoutMasterIdLst>
  <p:sldIdLst>
    <p:sldId id="2308" r:id="rId3"/>
    <p:sldId id="3497" r:id="rId4"/>
    <p:sldId id="3496" r:id="rId5"/>
    <p:sldId id="3499" r:id="rId6"/>
    <p:sldId id="3456" r:id="rId7"/>
    <p:sldId id="3494" r:id="rId8"/>
    <p:sldId id="3465" r:id="rId9"/>
    <p:sldId id="3493" r:id="rId10"/>
    <p:sldId id="3509" r:id="rId11"/>
    <p:sldId id="3485" r:id="rId12"/>
    <p:sldId id="3486" r:id="rId13"/>
  </p:sldIdLst>
  <p:sldSz cx="9144000" cy="6858000" type="screen4x3"/>
  <p:notesSz cx="6797675" cy="992663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HGP創英角ｺﾞｼｯｸUB" panose="020B0900000000000000" pitchFamily="50" charset="-128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HGP創英角ｺﾞｼｯｸUB" panose="020B0900000000000000" pitchFamily="50" charset="-128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HGP創英角ｺﾞｼｯｸUB" panose="020B0900000000000000" pitchFamily="50" charset="-128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HGP創英角ｺﾞｼｯｸUB" panose="020B0900000000000000" pitchFamily="50" charset="-128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HGP創英角ｺﾞｼｯｸUB" panose="020B0900000000000000" pitchFamily="50" charset="-128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HGP創英角ｺﾞｼｯｸUB" panose="020B0900000000000000" pitchFamily="50" charset="-128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HGP創英角ｺﾞｼｯｸUB" panose="020B0900000000000000" pitchFamily="50" charset="-128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HGP創英角ｺﾞｼｯｸUB" panose="020B0900000000000000" pitchFamily="50" charset="-128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HGP創英角ｺﾞｼｯｸUB" panose="020B0900000000000000" pitchFamily="50" charset="-128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02CA"/>
    <a:srgbClr val="CCFFCC"/>
    <a:srgbClr val="FFFFCC"/>
    <a:srgbClr val="FF0000"/>
    <a:srgbClr val="FF0066"/>
    <a:srgbClr val="008000"/>
    <a:srgbClr val="FF99CC"/>
    <a:srgbClr val="339933"/>
    <a:srgbClr val="A96317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06" autoAdjust="0"/>
    <p:restoredTop sz="90772" autoAdjust="0"/>
  </p:normalViewPr>
  <p:slideViewPr>
    <p:cSldViewPr snapToObjects="1">
      <p:cViewPr varScale="1">
        <p:scale>
          <a:sx n="79" d="100"/>
          <a:sy n="79" d="100"/>
        </p:scale>
        <p:origin x="1104" y="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192" d="100"/>
        <a:sy n="192" d="100"/>
      </p:scale>
      <p:origin x="0" y="-33956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738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7" tIns="46049" rIns="92097" bIns="4604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774" y="0"/>
            <a:ext cx="294738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7" tIns="46049" rIns="92097" bIns="4604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305"/>
            <a:ext cx="294738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7" tIns="46049" rIns="92097" bIns="4604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774" y="9429305"/>
            <a:ext cx="294738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7" tIns="46049" rIns="92097" bIns="4604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768EB5A-30D8-4D8B-A96F-9EB8C6E313D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93996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738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7" tIns="46049" rIns="92097" bIns="4604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774" y="0"/>
            <a:ext cx="294738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7" tIns="46049" rIns="92097" bIns="4604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65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2950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944" y="4714653"/>
            <a:ext cx="5441788" cy="4468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7" tIns="46049" rIns="92097" bIns="460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305"/>
            <a:ext cx="294738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7" tIns="46049" rIns="92097" bIns="4604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774" y="9429305"/>
            <a:ext cx="294738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7" tIns="46049" rIns="92097" bIns="4604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8F637F3-1962-470C-8F8F-1C4A6569EC2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299652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8291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dirty="0"/>
          </a:p>
        </p:txBody>
      </p:sp>
      <p:sp>
        <p:nvSpPr>
          <p:cNvPr id="268292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23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68132" indent="-295191" defTabSz="95223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82353" indent="-236471" defTabSz="95223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55295" indent="-236471" defTabSz="95223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128235" indent="-236471" defTabSz="95223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85306" indent="-236471" defTabSz="95223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3042377" indent="-236471" defTabSz="95223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99448" indent="-236471" defTabSz="95223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956517" indent="-236471" defTabSz="95223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9522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601F9B-874B-40DB-BCAD-2671F0FF8DB6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522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7679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F637F3-1962-470C-8F8F-1C4A6569EC26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19472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F637F3-1962-470C-8F8F-1C4A6569EC26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86050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F637F3-1962-470C-8F8F-1C4A6569EC26}" type="slidenum">
              <a:rPr lang="en-US" altLang="ja-JP" smtClean="0"/>
              <a:pPr>
                <a:defRPr/>
              </a:pPr>
              <a:t>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42825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87C2BD-F8B4-0219-A1C4-C1319E00C1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409A32E-1099-222D-2762-B5DA8B05CD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B131F75-EF5A-AF16-C06E-F03B8A934B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155811F-35AA-CD76-DCD1-EC05E0A18F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F637F3-1962-470C-8F8F-1C4A6569EC26}" type="slidenum">
              <a:rPr lang="en-US" altLang="ja-JP" smtClean="0"/>
              <a:pPr>
                <a:defRPr/>
              </a:pPr>
              <a:t>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96465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D6B60D-4363-C7A4-757B-CA9E60B929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9B6F1C6-ABA2-E6A8-A8EB-59C68A571E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C963A14-CF47-4107-810B-3C155390E8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215B222-6009-B33D-6619-4C8F492BD0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F637F3-1962-470C-8F8F-1C4A6569EC26}" type="slidenum">
              <a:rPr lang="en-US" altLang="ja-JP" smtClean="0"/>
              <a:pPr>
                <a:defRPr/>
              </a:pPr>
              <a:t>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13104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87C2BD-F8B4-0219-A1C4-C1319E00C1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409A32E-1099-222D-2762-B5DA8B05CD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B131F75-EF5A-AF16-C06E-F03B8A934B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155811F-35AA-CD76-DCD1-EC05E0A18F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F637F3-1962-470C-8F8F-1C4A6569EC26}" type="slidenum">
              <a:rPr lang="en-US" altLang="ja-JP" smtClean="0"/>
              <a:pPr>
                <a:defRPr/>
              </a:pPr>
              <a:t>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79475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F637F3-1962-470C-8F8F-1C4A6569EC26}" type="slidenum">
              <a:rPr lang="en-US" altLang="ja-JP" smtClean="0"/>
              <a:pPr>
                <a:defRPr/>
              </a:pPr>
              <a:t>10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40648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5B67B8D7-0E85-4AB3-8360-A16D21E2531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902925"/>
            <a:ext cx="82804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D152E046-24C8-41D6-B447-97C305CDE52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350" y="6381750"/>
            <a:ext cx="7556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HGP創英角ｺﾞｼｯｸUB" panose="020B0900000000000000" pitchFamily="50" charset="-128"/>
              </a:defRPr>
            </a:lvl1pPr>
          </a:lstStyle>
          <a:p>
            <a:pPr>
              <a:defRPr/>
            </a:pPr>
            <a:fld id="{0152D3B0-9A71-4F07-A7B4-160E07A3A14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pic>
        <p:nvPicPr>
          <p:cNvPr id="11" name="図 8">
            <a:extLst>
              <a:ext uri="{FF2B5EF4-FFF2-40B4-BE49-F238E27FC236}">
                <a16:creationId xmlns:a16="http://schemas.microsoft.com/office/drawing/2014/main" id="{DA5B2661-1350-45F8-A3F7-24E29F3EAF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6630988"/>
            <a:ext cx="8280400" cy="3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図 11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74E24CA4-A140-491D-BA14-1FA6A0C26DD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369" y="53625"/>
            <a:ext cx="1178705" cy="460724"/>
          </a:xfrm>
          <a:prstGeom prst="rect">
            <a:avLst/>
          </a:prstGeom>
        </p:spPr>
      </p:pic>
      <p:sp>
        <p:nvSpPr>
          <p:cNvPr id="13" name="フッター プレースホルダー 4">
            <a:extLst>
              <a:ext uri="{FF2B5EF4-FFF2-40B4-BE49-F238E27FC236}">
                <a16:creationId xmlns:a16="http://schemas.microsoft.com/office/drawing/2014/main" id="{78197F24-32C2-4E25-A28A-9D64E782BCB0}"/>
              </a:ext>
            </a:extLst>
          </p:cNvPr>
          <p:cNvSpPr txBox="1">
            <a:spLocks/>
          </p:cNvSpPr>
          <p:nvPr userDrawn="1"/>
        </p:nvSpPr>
        <p:spPr>
          <a:xfrm>
            <a:off x="34925" y="6579350"/>
            <a:ext cx="910907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ctr" rtl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10000"/>
              <a:buFont typeface="Wingdings" pitchFamily="2" charset="2"/>
              <a:buNone/>
              <a:defRPr kumimoji="1" sz="1200" kern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ja-JP" sz="1000" dirty="0">
                <a:latin typeface="Calibri"/>
              </a:rPr>
              <a:t>Copyrights (C) </a:t>
            </a:r>
            <a:r>
              <a:rPr lang="ja-JP" altLang="en-US" sz="1000" dirty="0">
                <a:latin typeface="Calibri"/>
              </a:rPr>
              <a:t>展示会営業Ⓡ  </a:t>
            </a:r>
            <a:r>
              <a:rPr lang="en-US" altLang="ja-JP" sz="1000" dirty="0">
                <a:latin typeface="Calibri"/>
              </a:rPr>
              <a:t>All Rights Reserve</a:t>
            </a:r>
            <a:endParaRPr lang="ja-JP" altLang="en-US" sz="10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5230381"/>
      </p:ext>
    </p:extLst>
  </p:cSld>
  <p:clrMapOvr>
    <a:masterClrMapping/>
  </p:clrMapOvr>
  <p:transition spd="med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8350" y="6381750"/>
            <a:ext cx="7556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E74DE-F1E2-4D45-ADE5-B504D87401E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631405"/>
      </p:ext>
    </p:extLst>
  </p:cSld>
  <p:clrMapOvr>
    <a:masterClrMapping/>
  </p:clrMapOvr>
  <p:transition spd="med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8350" y="6381750"/>
            <a:ext cx="7556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AB3D9-3490-4F72-B00D-085C4326F6F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845631"/>
      </p:ext>
    </p:extLst>
  </p:cSld>
  <p:clrMapOvr>
    <a:masterClrMapping/>
  </p:clrMapOvr>
  <p:transition spd="med">
    <p:zoom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823657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5394425" cy="2616101"/>
          </a:xfrm>
        </p:spPr>
        <p:txBody>
          <a:bodyPr/>
          <a:lstStyle>
            <a:lvl1pPr algn="l"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 algn="l"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 algn="l"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 algn="l"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 algn="l"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56B24-931E-4AB9-A908-656A38C05A6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29740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B54E8-10C6-457D-8758-B028BDEECE9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28693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A9FE5-CECA-428D-A001-BA563FA991A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4336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フッター プレースホルダー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スライド番号プレースホルダー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6ED4D-CB15-4C31-8CC0-276C498C13F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40987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DE903-AC67-445A-B2C4-9DEFC1F5004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676737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スライド番号プレースホルダー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06FF9-1029-4588-A13C-6D5C72EA0BC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94525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97697-90C6-48C7-905F-FAC72C5E237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63844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8350" y="6381750"/>
            <a:ext cx="7556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9AD2E-FF33-432C-9AE7-FC023B2D121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666049"/>
      </p:ext>
    </p:extLst>
  </p:cSld>
  <p:clrMapOvr>
    <a:masterClrMapping/>
  </p:clrMapOvr>
  <p:transition spd="med">
    <p:zoom dir="in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04C64-9F93-4ABD-BE56-74FDA040D35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214931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172400" y="1628800"/>
            <a:ext cx="530225" cy="5842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F292F-2AEC-440F-9B24-D8C7E726F10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744442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FF0BE-0A1E-4CEC-A546-7C394F57959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84528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8350" y="6381750"/>
            <a:ext cx="7556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16E08-00C5-4190-B750-9FF3F4F2F03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554711"/>
      </p:ext>
    </p:extLst>
  </p:cSld>
  <p:clrMapOvr>
    <a:masterClrMapping/>
  </p:clrMapOvr>
  <p:transition spd="med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8350" y="6381750"/>
            <a:ext cx="7556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DEDC8-DF75-45E3-8767-83ABC9D58A8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679802"/>
      </p:ext>
    </p:extLst>
  </p:cSld>
  <p:clrMapOvr>
    <a:masterClrMapping/>
  </p:clrMapOvr>
  <p:transition spd="med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8350" y="6381750"/>
            <a:ext cx="7556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20068-4531-46E6-87FB-978C97F4A2A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168048"/>
      </p:ext>
    </p:extLst>
  </p:cSld>
  <p:clrMapOvr>
    <a:masterClrMapping/>
  </p:clrMapOvr>
  <p:transition spd="med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8350" y="6381750"/>
            <a:ext cx="7556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FE95A-FD4B-4F26-9D03-D412E59E353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756717"/>
      </p:ext>
    </p:extLst>
  </p:cSld>
  <p:clrMapOvr>
    <a:masterClrMapping/>
  </p:clrMapOvr>
  <p:transition spd="med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8350" y="6381750"/>
            <a:ext cx="7556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DCC20-0290-432E-8BF1-C4959FBCEB9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639958"/>
      </p:ext>
    </p:extLst>
  </p:cSld>
  <p:clrMapOvr>
    <a:masterClrMapping/>
  </p:clrMapOvr>
  <p:transition spd="med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8350" y="6381750"/>
            <a:ext cx="7556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79639-965B-4CAC-B99B-7C16EE923F7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389207"/>
      </p:ext>
    </p:extLst>
  </p:cSld>
  <p:clrMapOvr>
    <a:masterClrMapping/>
  </p:clrMapOvr>
  <p:transition spd="med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8350" y="6381750"/>
            <a:ext cx="7556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F6953-3C2C-4328-80DC-D1A0662E5FD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228570"/>
      </p:ext>
    </p:extLst>
  </p:cSld>
  <p:clrMapOvr>
    <a:masterClrMapping/>
  </p:clrMapOvr>
  <p:transition spd="med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7">
            <a:extLst>
              <a:ext uri="{FF2B5EF4-FFF2-40B4-BE49-F238E27FC236}">
                <a16:creationId xmlns:a16="http://schemas.microsoft.com/office/drawing/2014/main" id="{CBC1835F-6D71-4684-AD44-DE94A415CFC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902925"/>
            <a:ext cx="828040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009211E8-0AE5-435E-87CC-3DCD19AC00C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350" y="6381750"/>
            <a:ext cx="7556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HGP創英角ｺﾞｼｯｸUB" panose="020B0900000000000000" pitchFamily="50" charset="-128"/>
              </a:defRPr>
            </a:lvl1pPr>
          </a:lstStyle>
          <a:p>
            <a:pPr>
              <a:defRPr/>
            </a:pPr>
            <a:fld id="{0152D3B0-9A71-4F07-A7B4-160E07A3A14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pic>
        <p:nvPicPr>
          <p:cNvPr id="12" name="図 8">
            <a:extLst>
              <a:ext uri="{FF2B5EF4-FFF2-40B4-BE49-F238E27FC236}">
                <a16:creationId xmlns:a16="http://schemas.microsoft.com/office/drawing/2014/main" id="{8DB05740-84E1-4767-AD8E-FB9695532B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6630988"/>
            <a:ext cx="8280400" cy="3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図 6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B5B78032-A5EE-4DF0-94CD-F5322F29C8B8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369" y="53625"/>
            <a:ext cx="1178705" cy="460724"/>
          </a:xfrm>
          <a:prstGeom prst="rect">
            <a:avLst/>
          </a:prstGeom>
        </p:spPr>
      </p:pic>
      <p:sp>
        <p:nvSpPr>
          <p:cNvPr id="13" name="フッター プレースホルダー 4">
            <a:extLst>
              <a:ext uri="{FF2B5EF4-FFF2-40B4-BE49-F238E27FC236}">
                <a16:creationId xmlns:a16="http://schemas.microsoft.com/office/drawing/2014/main" id="{F8DEF2CF-4888-4A96-B620-6F653C85CA9F}"/>
              </a:ext>
            </a:extLst>
          </p:cNvPr>
          <p:cNvSpPr txBox="1">
            <a:spLocks/>
          </p:cNvSpPr>
          <p:nvPr userDrawn="1"/>
        </p:nvSpPr>
        <p:spPr>
          <a:xfrm>
            <a:off x="34925" y="6579350"/>
            <a:ext cx="910907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ctr" rtl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10000"/>
              <a:buFont typeface="Wingdings" pitchFamily="2" charset="2"/>
              <a:buNone/>
              <a:defRPr kumimoji="1" sz="1200" kern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ja-JP" sz="1000" dirty="0">
                <a:latin typeface="Calibri"/>
              </a:rPr>
              <a:t>Copyrights (C) </a:t>
            </a:r>
            <a:r>
              <a:rPr lang="ja-JP" altLang="en-US" sz="1000" dirty="0">
                <a:latin typeface="Calibri"/>
              </a:rPr>
              <a:t>展示会営業Ⓡ  </a:t>
            </a:r>
            <a:r>
              <a:rPr lang="en-US" altLang="ja-JP" sz="1000" dirty="0">
                <a:latin typeface="Calibri"/>
              </a:rPr>
              <a:t>All Rights Reserve</a:t>
            </a:r>
            <a:endParaRPr lang="ja-JP" altLang="en-US" sz="10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3985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123" r:id="rId1"/>
    <p:sldLayoutId id="2147491124" r:id="rId2"/>
    <p:sldLayoutId id="2147491125" r:id="rId3"/>
    <p:sldLayoutId id="2147491126" r:id="rId4"/>
    <p:sldLayoutId id="2147491127" r:id="rId5"/>
    <p:sldLayoutId id="2147491128" r:id="rId6"/>
    <p:sldLayoutId id="2147491129" r:id="rId7"/>
    <p:sldLayoutId id="2147491130" r:id="rId8"/>
    <p:sldLayoutId id="2147491131" r:id="rId9"/>
    <p:sldLayoutId id="2147491132" r:id="rId10"/>
    <p:sldLayoutId id="2147491133" r:id="rId11"/>
  </p:sldLayoutIdLst>
  <p:transition spd="med">
    <p:zoom dir="in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2051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530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479925" y="6581775"/>
            <a:ext cx="184150" cy="276225"/>
          </a:xfrm>
          <a:prstGeom prst="rect">
            <a:avLst/>
          </a:prstGeom>
        </p:spPr>
        <p:txBody>
          <a:bodyPr vert="horz" wrap="none" lIns="91440" tIns="45720" rIns="91440" bIns="45720" rtlCol="0" anchor="b" anchorCtr="0">
            <a:norm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77288" y="6581775"/>
            <a:ext cx="366712" cy="276225"/>
          </a:xfrm>
          <a:prstGeom prst="rect">
            <a:avLst/>
          </a:prstGeom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735F14B-A1FB-4A7E-877E-6A04436BA4E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74199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135" r:id="rId1"/>
    <p:sldLayoutId id="2147491136" r:id="rId2"/>
    <p:sldLayoutId id="2147491137" r:id="rId3"/>
    <p:sldLayoutId id="2147491138" r:id="rId4"/>
    <p:sldLayoutId id="2147491139" r:id="rId5"/>
    <p:sldLayoutId id="2147491140" r:id="rId6"/>
    <p:sldLayoutId id="2147491141" r:id="rId7"/>
    <p:sldLayoutId id="2147491142" r:id="rId8"/>
    <p:sldLayoutId id="2147491143" r:id="rId9"/>
    <p:sldLayoutId id="2147491144" r:id="rId10"/>
    <p:sldLayoutId id="214749114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rgbClr val="660066"/>
          </a:solidFill>
          <a:latin typeface="HGP創英角ｺﾞｼｯｸUB" pitchFamily="50" charset="-128"/>
          <a:ea typeface="HGP創英角ｺﾞｼｯｸUB" pitchFamily="50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kumimoji="1" sz="3200" kern="1200">
          <a:solidFill>
            <a:srgbClr val="254061"/>
          </a:solidFill>
          <a:latin typeface="HGP創英角ｺﾞｼｯｸUB" pitchFamily="50" charset="-128"/>
          <a:ea typeface="HGP創英角ｺﾞｼｯｸUB" pitchFamily="50" charset="-128"/>
          <a:cs typeface="+mn-cs"/>
        </a:defRPr>
      </a:lvl1pPr>
      <a:lvl2pPr marL="742950" indent="-285750" algn="l" rtl="0" eaLnBrk="0" fontAlgn="base" hangingPunct="0">
        <a:spcBef>
          <a:spcPts val="600"/>
        </a:spcBef>
        <a:spcAft>
          <a:spcPts val="600"/>
        </a:spcAft>
        <a:buFont typeface="Arial" panose="020B0604020202020204" pitchFamily="34" charset="0"/>
        <a:buChar char="–"/>
        <a:defRPr kumimoji="1" sz="2800" kern="1200">
          <a:solidFill>
            <a:srgbClr val="254061"/>
          </a:solidFill>
          <a:latin typeface="HGP創英角ｺﾞｼｯｸUB" pitchFamily="50" charset="-128"/>
          <a:ea typeface="HGP創英角ｺﾞｼｯｸUB" pitchFamily="50" charset="-128"/>
          <a:cs typeface="+mn-cs"/>
        </a:defRPr>
      </a:lvl2pPr>
      <a:lvl3pPr marL="1143000" indent="-228600" algn="l" rtl="0" eaLnBrk="0" fontAlgn="base" hangingPunct="0"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kumimoji="1" sz="2400" kern="1200">
          <a:solidFill>
            <a:srgbClr val="254061"/>
          </a:solidFill>
          <a:latin typeface="HGP創英角ｺﾞｼｯｸUB" pitchFamily="50" charset="-128"/>
          <a:ea typeface="HGP創英角ｺﾞｼｯｸUB" pitchFamily="50" charset="-128"/>
          <a:cs typeface="+mn-cs"/>
        </a:defRPr>
      </a:lvl3pPr>
      <a:lvl4pPr marL="1600200" indent="-228600" algn="l" rtl="0" eaLnBrk="0" fontAlgn="base" hangingPunct="0">
        <a:spcBef>
          <a:spcPts val="600"/>
        </a:spcBef>
        <a:spcAft>
          <a:spcPts val="600"/>
        </a:spcAft>
        <a:buFont typeface="Arial" panose="020B0604020202020204" pitchFamily="34" charset="0"/>
        <a:buChar char="–"/>
        <a:defRPr kumimoji="1" sz="2000" kern="1200">
          <a:solidFill>
            <a:srgbClr val="254061"/>
          </a:solidFill>
          <a:latin typeface="HGP創英角ｺﾞｼｯｸUB" pitchFamily="50" charset="-128"/>
          <a:ea typeface="HGP創英角ｺﾞｼｯｸUB" pitchFamily="50" charset="-128"/>
          <a:cs typeface="+mn-cs"/>
        </a:defRPr>
      </a:lvl4pPr>
      <a:lvl5pPr marL="2057400" indent="-228600" algn="l" rtl="0" eaLnBrk="0" fontAlgn="base" hangingPunct="0">
        <a:spcBef>
          <a:spcPts val="600"/>
        </a:spcBef>
        <a:spcAft>
          <a:spcPts val="600"/>
        </a:spcAft>
        <a:buFont typeface="Arial" panose="020B0604020202020204" pitchFamily="34" charset="0"/>
        <a:buChar char="»"/>
        <a:defRPr kumimoji="1" sz="2000" kern="1200">
          <a:solidFill>
            <a:srgbClr val="254061"/>
          </a:solidFill>
          <a:latin typeface="HGP創英角ｺﾞｼｯｸUB" pitchFamily="50" charset="-128"/>
          <a:ea typeface="HGP創英角ｺﾞｼｯｸUB" pitchFamily="5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4972640-87E7-31A6-E952-93FCA14A85F8}"/>
              </a:ext>
            </a:extLst>
          </p:cNvPr>
          <p:cNvSpPr/>
          <p:nvPr/>
        </p:nvSpPr>
        <p:spPr bwMode="auto">
          <a:xfrm>
            <a:off x="161510" y="1133745"/>
            <a:ext cx="6660740" cy="529698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Text Box 22">
            <a:extLst>
              <a:ext uri="{FF2B5EF4-FFF2-40B4-BE49-F238E27FC236}">
                <a16:creationId xmlns:a16="http://schemas.microsoft.com/office/drawing/2014/main" id="{887E191C-A618-E9A8-6BEA-53830AADF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" y="11374"/>
            <a:ext cx="897255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dirty="0">
                <a:solidFill>
                  <a:srgbClr val="C00000"/>
                </a:solidFill>
                <a:ea typeface="HGP創英角ｺﾞｼｯｸUB" panose="020B0900000000000000" pitchFamily="50" charset="-128"/>
              </a:rPr>
              <a:t>以下に壁面タペストリと側面ロールスクリーンのイメージを完成させてください。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F959A03-A6DD-6103-198B-728F2D41C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7325" y="1524149"/>
            <a:ext cx="1219370" cy="48774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1FE7CCC-5B84-73A3-62C9-468AF3F9A509}"/>
              </a:ext>
            </a:extLst>
          </p:cNvPr>
          <p:cNvSpPr/>
          <p:nvPr/>
        </p:nvSpPr>
        <p:spPr bwMode="auto">
          <a:xfrm>
            <a:off x="7497325" y="1524149"/>
            <a:ext cx="1219370" cy="487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6F89F7"/>
              </a:buClr>
              <a:buSzPct val="110000"/>
              <a:buFont typeface="Wingdings" pitchFamily="2" charset="2"/>
              <a:buChar char="w"/>
            </a:pPr>
            <a:endParaRPr kumimoji="0" lang="ja-JP" altLang="en-US" sz="2400" b="1" kern="0">
              <a:solidFill>
                <a:srgbClr val="40458C"/>
              </a:solidFill>
              <a:latin typeface="Tahoma" pitchFamily="34" charset="0"/>
            </a:endParaRPr>
          </a:p>
        </p:txBody>
      </p:sp>
      <p:sp>
        <p:nvSpPr>
          <p:cNvPr id="9" name="Text Box 22">
            <a:extLst>
              <a:ext uri="{FF2B5EF4-FFF2-40B4-BE49-F238E27FC236}">
                <a16:creationId xmlns:a16="http://schemas.microsoft.com/office/drawing/2014/main" id="{5E9490BC-5DE2-B347-02AB-625FF2171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6675" y="723779"/>
            <a:ext cx="3501081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dirty="0">
                <a:solidFill>
                  <a:srgbClr val="000066"/>
                </a:solidFill>
                <a:ea typeface="HGP創英角ｺﾞｼｯｸUB" panose="020B0900000000000000" pitchFamily="50" charset="-128"/>
              </a:rPr>
              <a:t>壁面タペストリ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+mn-cs"/>
            </a:endParaRPr>
          </a:p>
        </p:txBody>
      </p:sp>
      <p:sp>
        <p:nvSpPr>
          <p:cNvPr id="10" name="Text Box 22">
            <a:extLst>
              <a:ext uri="{FF2B5EF4-FFF2-40B4-BE49-F238E27FC236}">
                <a16:creationId xmlns:a16="http://schemas.microsoft.com/office/drawing/2014/main" id="{04519F4E-2D1D-A9A8-E062-2B4BC92FD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6469" y="516713"/>
            <a:ext cx="3501081" cy="7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dirty="0">
                <a:solidFill>
                  <a:srgbClr val="000066"/>
                </a:solidFill>
                <a:ea typeface="HGP創英角ｺﾞｼｯｸUB" panose="020B0900000000000000" pitchFamily="50" charset="-128"/>
              </a:rPr>
              <a:t>側面</a:t>
            </a:r>
            <a:endParaRPr lang="en-US" altLang="ja-JP" sz="2000" dirty="0">
              <a:solidFill>
                <a:srgbClr val="000066"/>
              </a:solidFill>
              <a:ea typeface="HGP創英角ｺﾞｼｯｸUB" panose="020B0900000000000000" pitchFamily="50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dirty="0">
                <a:solidFill>
                  <a:srgbClr val="000066"/>
                </a:solidFill>
                <a:ea typeface="HGP創英角ｺﾞｼｯｸUB" panose="020B0900000000000000" pitchFamily="50" charset="-128"/>
              </a:rPr>
              <a:t>ロールスクリーン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+mn-cs"/>
            </a:endParaRPr>
          </a:p>
        </p:txBody>
      </p:sp>
      <p:sp>
        <p:nvSpPr>
          <p:cNvPr id="11" name="Text Box 22">
            <a:extLst>
              <a:ext uri="{FF2B5EF4-FFF2-40B4-BE49-F238E27FC236}">
                <a16:creationId xmlns:a16="http://schemas.microsoft.com/office/drawing/2014/main" id="{AE66A653-56D3-8B11-66CA-49FD85712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7205" y="1197932"/>
            <a:ext cx="3501081" cy="263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100" dirty="0">
                <a:solidFill>
                  <a:srgbClr val="000066"/>
                </a:solidFill>
                <a:ea typeface="HGP創英角ｺﾞｼｯｸUB" panose="020B0900000000000000" pitchFamily="50" charset="-128"/>
              </a:rPr>
              <a:t>※</a:t>
            </a:r>
            <a:r>
              <a:rPr lang="ja-JP" altLang="en-US" sz="1100" dirty="0">
                <a:solidFill>
                  <a:srgbClr val="000066"/>
                </a:solidFill>
                <a:ea typeface="HGP創英角ｺﾞｼｯｸUB" panose="020B0900000000000000" pitchFamily="50" charset="-128"/>
              </a:rPr>
              <a:t>縦書き。重要な文言は上に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6667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F53761-0EA5-078C-E56A-9C641FF15C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DC83A6E-9EDA-EEA9-087C-243ADA919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133745"/>
            <a:ext cx="6615735" cy="5296984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2BAE49B-5334-3C31-B68D-ED89EB6ACAB8}"/>
              </a:ext>
            </a:extLst>
          </p:cNvPr>
          <p:cNvSpPr/>
          <p:nvPr/>
        </p:nvSpPr>
        <p:spPr bwMode="auto">
          <a:xfrm>
            <a:off x="961513" y="1133745"/>
            <a:ext cx="6660740" cy="5296984"/>
          </a:xfrm>
          <a:prstGeom prst="rect">
            <a:avLst/>
          </a:prstGeom>
          <a:solidFill>
            <a:srgbClr val="00ADC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8" name="Text Box 22">
            <a:extLst>
              <a:ext uri="{FF2B5EF4-FFF2-40B4-BE49-F238E27FC236}">
                <a16:creationId xmlns:a16="http://schemas.microsoft.com/office/drawing/2014/main" id="{50F1F08A-D9CC-5227-6901-27371F5EF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6645" y="1330234"/>
            <a:ext cx="6660740" cy="120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dirty="0">
                <a:solidFill>
                  <a:schemeClr val="bg1"/>
                </a:solidFill>
                <a:ea typeface="HGP創英角ｺﾞｼｯｸUB" panose="020B0900000000000000" pitchFamily="50" charset="-128"/>
              </a:rPr>
              <a:t>洗浄いらず！攪拌できる！</a:t>
            </a:r>
            <a:endParaRPr lang="en-US" altLang="ja-JP" sz="3600" dirty="0">
              <a:solidFill>
                <a:schemeClr val="bg1"/>
              </a:solidFill>
              <a:ea typeface="HGP創英角ｺﾞｼｯｸUB" panose="020B0900000000000000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dirty="0">
                <a:solidFill>
                  <a:schemeClr val="bg1"/>
                </a:solidFill>
                <a:ea typeface="HGP創英角ｺﾞｼｯｸUB" panose="020B0900000000000000" pitchFamily="50" charset="-128"/>
              </a:rPr>
              <a:t>手間</a:t>
            </a:r>
            <a:r>
              <a:rPr lang="ja-JP" altLang="en-US" sz="2000" dirty="0">
                <a:solidFill>
                  <a:schemeClr val="bg1"/>
                </a:solidFill>
                <a:ea typeface="HGP創英角ｺﾞｼｯｸUB" panose="020B0900000000000000" pitchFamily="50" charset="-128"/>
              </a:rPr>
              <a:t>と</a:t>
            </a:r>
            <a:r>
              <a:rPr lang="ja-JP" altLang="en-US" sz="3600" dirty="0">
                <a:solidFill>
                  <a:schemeClr val="bg1"/>
                </a:solidFill>
                <a:ea typeface="HGP創英角ｺﾞｼｯｸUB" panose="020B0900000000000000" pitchFamily="50" charset="-128"/>
              </a:rPr>
              <a:t>費用</a:t>
            </a:r>
            <a:r>
              <a:rPr lang="ja-JP" altLang="en-US" sz="2000" dirty="0">
                <a:solidFill>
                  <a:schemeClr val="bg1"/>
                </a:solidFill>
                <a:ea typeface="HGP創英角ｺﾞｼｯｸUB" panose="020B0900000000000000" pitchFamily="50" charset="-128"/>
              </a:rPr>
              <a:t>を</a:t>
            </a:r>
            <a:r>
              <a:rPr lang="ja-JP" altLang="en-US" sz="3600" dirty="0">
                <a:solidFill>
                  <a:schemeClr val="bg1"/>
                </a:solidFill>
                <a:ea typeface="HGP創英角ｺﾞｼｯｸUB" panose="020B0900000000000000" pitchFamily="50" charset="-128"/>
              </a:rPr>
              <a:t>減らす</a:t>
            </a:r>
            <a:r>
              <a:rPr lang="ja-JP" altLang="en-US" sz="3600" dirty="0">
                <a:solidFill>
                  <a:srgbClr val="FF0000"/>
                </a:solidFill>
                <a:highlight>
                  <a:srgbClr val="FFFF00"/>
                </a:highlight>
                <a:ea typeface="HGP創英角ｺﾞｼｯｸUB" panose="020B0900000000000000" pitchFamily="50" charset="-128"/>
              </a:rPr>
              <a:t>ドラム缶内袋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+mn-cs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23F698C0-0ABA-BCB9-A310-BE9D1F81AA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2767" y="3091370"/>
            <a:ext cx="2708355" cy="430111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5E35FEC8-16CC-30B7-9BC2-CD65EEBF93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8425" y="3568097"/>
            <a:ext cx="1996484" cy="2798222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4D40A1F8-13FD-68A9-80D2-871C923611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6945" y="3829571"/>
            <a:ext cx="2708354" cy="236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935383"/>
      </p:ext>
    </p:extLst>
  </p:cSld>
  <p:clrMapOvr>
    <a:masterClrMapping/>
  </p:clrMapOvr>
  <p:transition spd="med">
    <p:zoom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C37426D-F7D8-487A-BAE6-D39DB20B6518}"/>
              </a:ext>
            </a:extLst>
          </p:cNvPr>
          <p:cNvSpPr/>
          <p:nvPr/>
        </p:nvSpPr>
        <p:spPr bwMode="auto">
          <a:xfrm>
            <a:off x="1077017" y="1088740"/>
            <a:ext cx="6660740" cy="5296984"/>
          </a:xfrm>
          <a:prstGeom prst="rect">
            <a:avLst/>
          </a:prstGeom>
          <a:solidFill>
            <a:srgbClr val="005CA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90E7343-38AE-36AD-093A-DAAABDE5D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0081" y="3403731"/>
            <a:ext cx="3299064" cy="66700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BC986A82-9AB8-0C9F-03AF-4CB2E1E8DB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6803" y="2176437"/>
            <a:ext cx="845949" cy="79819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5A8FED00-2A47-C029-EBBD-ED155A592F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2557" y="3208250"/>
            <a:ext cx="1366790" cy="1584895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44AF4091-1B66-96EB-9340-A7B5443A4E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8282" y="2108855"/>
            <a:ext cx="2653668" cy="82509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72BC33FA-609A-01F4-63DD-15BF475202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3931" y="4277672"/>
            <a:ext cx="2138396" cy="1888418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5CA60D10-A794-9E75-53BB-E87BDF1B88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2557" y="5357867"/>
            <a:ext cx="3683982" cy="768831"/>
          </a:xfrm>
          <a:prstGeom prst="rect">
            <a:avLst/>
          </a:prstGeom>
        </p:spPr>
      </p:pic>
      <p:sp>
        <p:nvSpPr>
          <p:cNvPr id="15" name="Text Box 22">
            <a:extLst>
              <a:ext uri="{FF2B5EF4-FFF2-40B4-BE49-F238E27FC236}">
                <a16:creationId xmlns:a16="http://schemas.microsoft.com/office/drawing/2014/main" id="{533FABB6-F3B5-767D-E456-C0DAD82EB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419" y="1380286"/>
            <a:ext cx="6989966" cy="157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省スペース！軽い！</a:t>
            </a:r>
            <a:r>
              <a:rPr lang="ja-JP" altLang="en-US" sz="2800" dirty="0">
                <a:solidFill>
                  <a:schemeClr val="bg1"/>
                </a:solidFill>
                <a:ea typeface="HGP創英角ｺﾞｼｯｸUB" panose="020B0900000000000000" pitchFamily="50" charset="-128"/>
              </a:rPr>
              <a:t>強い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！工数削減！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dirty="0">
                <a:solidFill>
                  <a:schemeClr val="bg1"/>
                </a:solidFill>
                <a:ea typeface="HGP創英角ｺﾞｼｯｸUB" panose="020B0900000000000000" pitchFamily="50" charset="-128"/>
              </a:rPr>
              <a:t>　　　　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　　　　　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で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紹介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された</a:t>
            </a: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バネ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+mn-cs"/>
            </a:endParaRPr>
          </a:p>
        </p:txBody>
      </p:sp>
      <p:sp>
        <p:nvSpPr>
          <p:cNvPr id="16" name="Text Box 22">
            <a:extLst>
              <a:ext uri="{FF2B5EF4-FFF2-40B4-BE49-F238E27FC236}">
                <a16:creationId xmlns:a16="http://schemas.microsoft.com/office/drawing/2014/main" id="{924D96BE-24A2-153B-5F36-9EBD40DE7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9656" y="4973165"/>
            <a:ext cx="1661637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dirty="0">
                <a:solidFill>
                  <a:schemeClr val="bg1"/>
                </a:solidFill>
                <a:ea typeface="HGP創英角ｺﾞｼｯｸUB" panose="020B0900000000000000" pitchFamily="50" charset="-128"/>
              </a:rPr>
              <a:t>主要取引先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054207"/>
      </p:ext>
    </p:extLst>
  </p:cSld>
  <p:clrMapOvr>
    <a:masterClrMapping/>
  </p:clrMapOvr>
  <p:transition spd="med">
    <p:zoom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C777339-2A3D-182C-F565-12DCFEF930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E56B24-931E-4AB9-A908-656A38C05A66}" type="slidenum">
              <a:rPr lang="ja-JP" altLang="en-US" smtClean="0"/>
              <a:pPr>
                <a:defRPr/>
              </a:pPr>
              <a:t>1</a:t>
            </a:fld>
            <a:endParaRPr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8A4B4BE-05C7-2DD4-9612-7C2B26AFA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85" y="0"/>
            <a:ext cx="8346229" cy="6858000"/>
          </a:xfrm>
          <a:prstGeom prst="rect">
            <a:avLst/>
          </a:prstGeom>
        </p:spPr>
      </p:pic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C9FFBAE6-EB6E-F838-F81C-B76CB7B57B01}"/>
              </a:ext>
            </a:extLst>
          </p:cNvPr>
          <p:cNvSpPr/>
          <p:nvPr/>
        </p:nvSpPr>
        <p:spPr bwMode="auto">
          <a:xfrm>
            <a:off x="1421650" y="1988840"/>
            <a:ext cx="2295255" cy="1665185"/>
          </a:xfrm>
          <a:prstGeom prst="round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6F89F7"/>
              </a:buClr>
              <a:buSzPct val="110000"/>
              <a:buFont typeface="Wingdings" pitchFamily="2" charset="2"/>
              <a:buChar char="w"/>
            </a:pPr>
            <a:endParaRPr kumimoji="0" lang="ja-JP" altLang="en-US" sz="2400" b="1" kern="0">
              <a:solidFill>
                <a:srgbClr val="40458C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407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D87B07-08A0-1BC5-8575-613268A8E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3B4BD5E-6827-A368-3081-DCF8F21942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2FE95A-FD4B-4F26-9D03-D412E59E353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altLang="ja-JP">
              <a:solidFill>
                <a:srgbClr val="000000"/>
              </a:solidFill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ED4EB8A3-91D6-7F95-1B2B-BFF882357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6115" y="376509"/>
            <a:ext cx="9144000" cy="6005241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74B31B4-4E32-F4CC-80E0-614D6A82CC88}"/>
              </a:ext>
            </a:extLst>
          </p:cNvPr>
          <p:cNvSpPr/>
          <p:nvPr/>
        </p:nvSpPr>
        <p:spPr bwMode="auto">
          <a:xfrm>
            <a:off x="3491880" y="4329100"/>
            <a:ext cx="225025" cy="36004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0EB1F88-7BC7-2351-7796-A6DDA11E4496}"/>
              </a:ext>
            </a:extLst>
          </p:cNvPr>
          <p:cNvSpPr/>
          <p:nvPr/>
        </p:nvSpPr>
        <p:spPr bwMode="auto">
          <a:xfrm>
            <a:off x="4932040" y="4689140"/>
            <a:ext cx="225025" cy="36004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02F893F-2E1B-FF3D-B6BE-185725122DCC}"/>
              </a:ext>
            </a:extLst>
          </p:cNvPr>
          <p:cNvSpPr/>
          <p:nvPr/>
        </p:nvSpPr>
        <p:spPr bwMode="auto">
          <a:xfrm>
            <a:off x="6372200" y="4959170"/>
            <a:ext cx="225025" cy="36004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31E726E-CCFD-4892-880C-B50639FEA0BD}"/>
              </a:ext>
            </a:extLst>
          </p:cNvPr>
          <p:cNvSpPr/>
          <p:nvPr/>
        </p:nvSpPr>
        <p:spPr bwMode="auto">
          <a:xfrm>
            <a:off x="7699847" y="5319210"/>
            <a:ext cx="225025" cy="36004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A37C97B-EC08-2B27-D747-3AA464CCC778}"/>
              </a:ext>
            </a:extLst>
          </p:cNvPr>
          <p:cNvSpPr/>
          <p:nvPr/>
        </p:nvSpPr>
        <p:spPr bwMode="auto">
          <a:xfrm>
            <a:off x="3531767" y="2456470"/>
            <a:ext cx="225025" cy="36004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60CDA20-3857-99D3-0A8E-064819BC748A}"/>
              </a:ext>
            </a:extLst>
          </p:cNvPr>
          <p:cNvSpPr/>
          <p:nvPr/>
        </p:nvSpPr>
        <p:spPr bwMode="auto">
          <a:xfrm>
            <a:off x="4932040" y="2168860"/>
            <a:ext cx="225025" cy="36004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674E4A44-A84D-6316-795B-48AB7CD35F73}"/>
              </a:ext>
            </a:extLst>
          </p:cNvPr>
          <p:cNvSpPr/>
          <p:nvPr/>
        </p:nvSpPr>
        <p:spPr bwMode="auto">
          <a:xfrm>
            <a:off x="6382380" y="1853132"/>
            <a:ext cx="225025" cy="36004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E4C67AF2-A236-A863-3CA7-7525F1EF2CFE}"/>
              </a:ext>
            </a:extLst>
          </p:cNvPr>
          <p:cNvSpPr/>
          <p:nvPr/>
        </p:nvSpPr>
        <p:spPr bwMode="auto">
          <a:xfrm>
            <a:off x="7734876" y="1475743"/>
            <a:ext cx="225025" cy="36004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B0B4BC4-873C-605B-2155-BFAEA4AA28A3}"/>
              </a:ext>
            </a:extLst>
          </p:cNvPr>
          <p:cNvSpPr/>
          <p:nvPr/>
        </p:nvSpPr>
        <p:spPr bwMode="auto">
          <a:xfrm>
            <a:off x="6012160" y="666118"/>
            <a:ext cx="225025" cy="36004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7" name="Text Box 22">
            <a:extLst>
              <a:ext uri="{FF2B5EF4-FFF2-40B4-BE49-F238E27FC236}">
                <a16:creationId xmlns:a16="http://schemas.microsoft.com/office/drawing/2014/main" id="{35864263-EEF7-9247-EEAD-C654033CB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7125" y="696626"/>
            <a:ext cx="3501081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dirty="0">
                <a:solidFill>
                  <a:srgbClr val="000066"/>
                </a:solidFill>
                <a:ea typeface="HGP創英角ｺﾞｼｯｸUB" panose="020B0900000000000000" pitchFamily="50" charset="-128"/>
              </a:rPr>
              <a:t>側面ロールスクリーン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6AFBBB64-E35B-82EA-1957-E62322E60E47}"/>
              </a:ext>
            </a:extLst>
          </p:cNvPr>
          <p:cNvSpPr/>
          <p:nvPr/>
        </p:nvSpPr>
        <p:spPr bwMode="auto">
          <a:xfrm>
            <a:off x="2231740" y="5589240"/>
            <a:ext cx="1305145" cy="138732"/>
          </a:xfrm>
          <a:prstGeom prst="rect">
            <a:avLst/>
          </a:prstGeom>
          <a:solidFill>
            <a:srgbClr val="1A02C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02E00946-0C2F-593D-5DA1-B6A8045C129B}"/>
              </a:ext>
            </a:extLst>
          </p:cNvPr>
          <p:cNvSpPr/>
          <p:nvPr/>
        </p:nvSpPr>
        <p:spPr bwMode="auto">
          <a:xfrm>
            <a:off x="3671900" y="5589240"/>
            <a:ext cx="1305145" cy="138732"/>
          </a:xfrm>
          <a:prstGeom prst="rect">
            <a:avLst/>
          </a:prstGeom>
          <a:solidFill>
            <a:srgbClr val="1A02C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A0258973-C036-D890-BD1E-793133CC0002}"/>
              </a:ext>
            </a:extLst>
          </p:cNvPr>
          <p:cNvSpPr/>
          <p:nvPr/>
        </p:nvSpPr>
        <p:spPr bwMode="auto">
          <a:xfrm>
            <a:off x="5112060" y="5589240"/>
            <a:ext cx="1305145" cy="138732"/>
          </a:xfrm>
          <a:prstGeom prst="rect">
            <a:avLst/>
          </a:prstGeom>
          <a:solidFill>
            <a:srgbClr val="1A02C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16EA088C-59AA-65EB-94DB-E18F6698A670}"/>
              </a:ext>
            </a:extLst>
          </p:cNvPr>
          <p:cNvSpPr/>
          <p:nvPr/>
        </p:nvSpPr>
        <p:spPr bwMode="auto">
          <a:xfrm>
            <a:off x="6597225" y="5589240"/>
            <a:ext cx="1305145" cy="138732"/>
          </a:xfrm>
          <a:prstGeom prst="rect">
            <a:avLst/>
          </a:prstGeom>
          <a:solidFill>
            <a:srgbClr val="1A02C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85E40E30-F00A-32A0-1464-72982B7B9F5E}"/>
              </a:ext>
            </a:extLst>
          </p:cNvPr>
          <p:cNvSpPr/>
          <p:nvPr/>
        </p:nvSpPr>
        <p:spPr bwMode="auto">
          <a:xfrm>
            <a:off x="2276745" y="1403775"/>
            <a:ext cx="1305145" cy="138732"/>
          </a:xfrm>
          <a:prstGeom prst="rect">
            <a:avLst/>
          </a:prstGeom>
          <a:solidFill>
            <a:srgbClr val="1A02C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906C97EB-699E-8D3F-4457-7E90BA7E11E5}"/>
              </a:ext>
            </a:extLst>
          </p:cNvPr>
          <p:cNvSpPr/>
          <p:nvPr/>
        </p:nvSpPr>
        <p:spPr bwMode="auto">
          <a:xfrm>
            <a:off x="3716905" y="1403775"/>
            <a:ext cx="1305145" cy="138732"/>
          </a:xfrm>
          <a:prstGeom prst="rect">
            <a:avLst/>
          </a:prstGeom>
          <a:solidFill>
            <a:srgbClr val="1A02C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8DA28EBB-3A2C-F647-B064-7BFED13C05BA}"/>
              </a:ext>
            </a:extLst>
          </p:cNvPr>
          <p:cNvSpPr/>
          <p:nvPr/>
        </p:nvSpPr>
        <p:spPr bwMode="auto">
          <a:xfrm>
            <a:off x="5157065" y="1403775"/>
            <a:ext cx="1305145" cy="138732"/>
          </a:xfrm>
          <a:prstGeom prst="rect">
            <a:avLst/>
          </a:prstGeom>
          <a:solidFill>
            <a:srgbClr val="1A02C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8F7B5C96-F647-28DF-B177-08EAD1DB6974}"/>
              </a:ext>
            </a:extLst>
          </p:cNvPr>
          <p:cNvSpPr/>
          <p:nvPr/>
        </p:nvSpPr>
        <p:spPr bwMode="auto">
          <a:xfrm>
            <a:off x="6642230" y="1403775"/>
            <a:ext cx="1305145" cy="138732"/>
          </a:xfrm>
          <a:prstGeom prst="rect">
            <a:avLst/>
          </a:prstGeom>
          <a:solidFill>
            <a:srgbClr val="1A02C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7057766A-140E-B91A-55F2-7C4B26106FCC}"/>
              </a:ext>
            </a:extLst>
          </p:cNvPr>
          <p:cNvSpPr/>
          <p:nvPr/>
        </p:nvSpPr>
        <p:spPr bwMode="auto">
          <a:xfrm>
            <a:off x="2429145" y="589968"/>
            <a:ext cx="1305145" cy="138732"/>
          </a:xfrm>
          <a:prstGeom prst="rect">
            <a:avLst/>
          </a:prstGeom>
          <a:solidFill>
            <a:srgbClr val="1A02C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8" name="Text Box 22">
            <a:extLst>
              <a:ext uri="{FF2B5EF4-FFF2-40B4-BE49-F238E27FC236}">
                <a16:creationId xmlns:a16="http://schemas.microsoft.com/office/drawing/2014/main" id="{452B9AD1-FD9D-A310-9EB8-9B4342F0E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6655" y="731454"/>
            <a:ext cx="3501081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dirty="0">
                <a:solidFill>
                  <a:srgbClr val="000066"/>
                </a:solidFill>
                <a:ea typeface="HGP創英角ｺﾞｼｯｸUB" panose="020B0900000000000000" pitchFamily="50" charset="-128"/>
              </a:rPr>
              <a:t>壁面タペストリ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8880033"/>
      </p:ext>
    </p:extLst>
  </p:cSld>
  <p:clrMapOvr>
    <a:masterClrMapping/>
  </p:clrMapOvr>
  <p:transition spd="med">
    <p:zoom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7237700-68E3-8A1D-819A-6C7C52B3FC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2FE95A-FD4B-4F26-9D03-D412E59E353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Text Box 22">
            <a:extLst>
              <a:ext uri="{FF2B5EF4-FFF2-40B4-BE49-F238E27FC236}">
                <a16:creationId xmlns:a16="http://schemas.microsoft.com/office/drawing/2014/main" id="{264317A8-16FB-ABAB-148A-75F4EDCAF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93885"/>
            <a:ext cx="8972550" cy="7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000" dirty="0">
                <a:solidFill>
                  <a:srgbClr val="000066"/>
                </a:solidFill>
                <a:ea typeface="HGP創英角ｺﾞｼｯｸUB" panose="020B0900000000000000" pitchFamily="50" charset="-128"/>
              </a:rPr>
              <a:t>以下、ご参考です。（五十音順）</a:t>
            </a: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4358752"/>
      </p:ext>
    </p:extLst>
  </p:cSld>
  <p:clrMapOvr>
    <a:masterClrMapping/>
  </p:clrMapOvr>
  <p:transition spd="med">
    <p:zoom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0AAD0A07-649B-C16A-67C9-794022497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133745"/>
            <a:ext cx="6615735" cy="5296984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1EBA51B-27E5-5D70-8B8A-D1BA52F34BB6}"/>
              </a:ext>
            </a:extLst>
          </p:cNvPr>
          <p:cNvSpPr/>
          <p:nvPr/>
        </p:nvSpPr>
        <p:spPr bwMode="auto">
          <a:xfrm>
            <a:off x="971600" y="1133745"/>
            <a:ext cx="6660740" cy="5296984"/>
          </a:xfrm>
          <a:prstGeom prst="rect">
            <a:avLst/>
          </a:prstGeom>
          <a:solidFill>
            <a:srgbClr val="2C85D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7" name="Text Box 22">
            <a:extLst>
              <a:ext uri="{FF2B5EF4-FFF2-40B4-BE49-F238E27FC236}">
                <a16:creationId xmlns:a16="http://schemas.microsoft.com/office/drawing/2014/main" id="{69CBC3E7-AD09-3193-7036-D2BB0ADFC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1425692"/>
            <a:ext cx="6570730" cy="107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人手不足解消！コスト削減！不良ゼロ！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</a:b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中小企業向け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低価格ロボット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の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自動検査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173C875-9645-15BF-6F88-061C1813B5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690" y="2993759"/>
            <a:ext cx="4867954" cy="704948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8531D658-5A24-2DF6-C170-42DF51D041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4613" y="4610648"/>
            <a:ext cx="4121950" cy="1459857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558387B3-BDC9-5C3C-869F-CF9554C2A7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4181" y="4610648"/>
            <a:ext cx="1841927" cy="1449031"/>
          </a:xfrm>
          <a:prstGeom prst="rect">
            <a:avLst/>
          </a:prstGeom>
        </p:spPr>
      </p:pic>
      <p:sp>
        <p:nvSpPr>
          <p:cNvPr id="13" name="Text Box 22">
            <a:extLst>
              <a:ext uri="{FF2B5EF4-FFF2-40B4-BE49-F238E27FC236}">
                <a16:creationId xmlns:a16="http://schemas.microsoft.com/office/drawing/2014/main" id="{E325E935-3137-B4AD-1C67-138F02244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1030" y="4168385"/>
            <a:ext cx="2956105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dirty="0">
                <a:solidFill>
                  <a:schemeClr val="bg1"/>
                </a:solidFill>
                <a:ea typeface="HGP創英角ｺﾞｼｯｸUB" panose="020B0900000000000000" pitchFamily="50" charset="-128"/>
              </a:rPr>
              <a:t>取り扱いメーカー（ごく一部）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59761"/>
      </p:ext>
    </p:extLst>
  </p:cSld>
  <p:clrMapOvr>
    <a:masterClrMapping/>
  </p:clrMapOvr>
  <p:transition spd="med">
    <p:zoom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0AAD0A07-649B-C16A-67C9-794022497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133745"/>
            <a:ext cx="6615735" cy="5296984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1EBA51B-27E5-5D70-8B8A-D1BA52F34BB6}"/>
              </a:ext>
            </a:extLst>
          </p:cNvPr>
          <p:cNvSpPr/>
          <p:nvPr/>
        </p:nvSpPr>
        <p:spPr bwMode="auto">
          <a:xfrm>
            <a:off x="961513" y="1133745"/>
            <a:ext cx="6660740" cy="5296984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7" name="Text Box 22">
            <a:extLst>
              <a:ext uri="{FF2B5EF4-FFF2-40B4-BE49-F238E27FC236}">
                <a16:creationId xmlns:a16="http://schemas.microsoft.com/office/drawing/2014/main" id="{69CBC3E7-AD09-3193-7036-D2BB0ADFC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6625" y="1403775"/>
            <a:ext cx="6210690" cy="132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立ち仕事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を</a:t>
            </a: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楽に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する</a:t>
            </a: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ゴムマット</a:t>
            </a: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>
                <a:solidFill>
                  <a:srgbClr val="FF0000"/>
                </a:solidFill>
                <a:highlight>
                  <a:srgbClr val="FFFF00"/>
                </a:highlight>
                <a:ea typeface="HGP創英角ｺﾞｼｯｸUB" panose="020B0900000000000000" pitchFamily="50" charset="-128"/>
              </a:rPr>
              <a:t>8,800</a:t>
            </a:r>
            <a:r>
              <a:rPr lang="ja-JP" altLang="en-US" sz="4000" dirty="0">
                <a:solidFill>
                  <a:srgbClr val="FF0000"/>
                </a:solidFill>
                <a:highlight>
                  <a:srgbClr val="FFFF00"/>
                </a:highlight>
                <a:ea typeface="HGP創英角ｺﾞｼｯｸUB" panose="020B0900000000000000" pitchFamily="50" charset="-128"/>
              </a:rPr>
              <a:t>円</a:t>
            </a:r>
            <a:r>
              <a:rPr lang="ja-JP" altLang="en-US" sz="2800" dirty="0">
                <a:solidFill>
                  <a:schemeClr val="bg1"/>
                </a:solidFill>
                <a:ea typeface="HGP創英角ｺﾞｼｯｸUB" panose="020B0900000000000000" pitchFamily="50" charset="-128"/>
              </a:rPr>
              <a:t>で</a:t>
            </a:r>
            <a:r>
              <a:rPr lang="ja-JP" altLang="en-US" sz="4000" dirty="0">
                <a:solidFill>
                  <a:schemeClr val="bg1"/>
                </a:solidFill>
                <a:ea typeface="HGP創英角ｺﾞｼｯｸUB" panose="020B0900000000000000" pitchFamily="50" charset="-128"/>
              </a:rPr>
              <a:t>できる</a:t>
            </a:r>
            <a:r>
              <a:rPr lang="ja-JP" altLang="en-US" sz="4000" dirty="0">
                <a:solidFill>
                  <a:srgbClr val="FF0000"/>
                </a:solidFill>
                <a:highlight>
                  <a:srgbClr val="FFFF00"/>
                </a:highlight>
                <a:ea typeface="HGP創英角ｺﾞｼｯｸUB" panose="020B0900000000000000" pitchFamily="50" charset="-128"/>
              </a:rPr>
              <a:t>疲労軽減</a:t>
            </a: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+mn-cs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3A6E8FAE-9E7E-8903-16DF-32FE466F8B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665" y="3124277"/>
            <a:ext cx="6347604" cy="324120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01D6503-6522-86DC-F7E5-27DF7550E7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6965" y="3429000"/>
            <a:ext cx="2658927" cy="49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751643"/>
      </p:ext>
    </p:extLst>
  </p:cSld>
  <p:clrMapOvr>
    <a:masterClrMapping/>
  </p:clrMapOvr>
  <p:transition spd="med">
    <p:zoom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D3D429C5-5660-E48D-961F-16CE8BFE6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133745"/>
            <a:ext cx="6615735" cy="529698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77FD121-D3BE-1FC3-8C94-9517F09F62A9}"/>
              </a:ext>
            </a:extLst>
          </p:cNvPr>
          <p:cNvSpPr/>
          <p:nvPr/>
        </p:nvSpPr>
        <p:spPr bwMode="auto">
          <a:xfrm>
            <a:off x="971600" y="1133745"/>
            <a:ext cx="6660740" cy="5296984"/>
          </a:xfrm>
          <a:prstGeom prst="rect">
            <a:avLst/>
          </a:prstGeom>
          <a:solidFill>
            <a:srgbClr val="00984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0" name="Text Box 22">
            <a:extLst>
              <a:ext uri="{FF2B5EF4-FFF2-40B4-BE49-F238E27FC236}">
                <a16:creationId xmlns:a16="http://schemas.microsoft.com/office/drawing/2014/main" id="{2B71D578-634B-D420-F68B-A589598C9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1425692"/>
            <a:ext cx="7110790" cy="120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食品加工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の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人手不足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を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解消！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１０人分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の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かぼちゃカット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を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１台で！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7CD81A7-D34B-EE80-328F-99EC2EE23EC3}"/>
              </a:ext>
            </a:extLst>
          </p:cNvPr>
          <p:cNvSpPr/>
          <p:nvPr/>
        </p:nvSpPr>
        <p:spPr bwMode="auto">
          <a:xfrm>
            <a:off x="4977045" y="3924055"/>
            <a:ext cx="2385265" cy="175519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E3D59672-3699-793E-4D92-B93BCC8DC4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349" y="3924055"/>
            <a:ext cx="2820862" cy="622855"/>
          </a:xfrm>
          <a:prstGeom prst="rect">
            <a:avLst/>
          </a:prstGeom>
        </p:spPr>
      </p:pic>
      <p:sp>
        <p:nvSpPr>
          <p:cNvPr id="15" name="Text Box 22">
            <a:extLst>
              <a:ext uri="{FF2B5EF4-FFF2-40B4-BE49-F238E27FC236}">
                <a16:creationId xmlns:a16="http://schemas.microsoft.com/office/drawing/2014/main" id="{42F5E5D8-EF72-723D-86B3-F7B1E93DE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615" y="4835665"/>
            <a:ext cx="333037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solidFill>
                  <a:schemeClr val="bg1"/>
                </a:solidFill>
                <a:ea typeface="HGP創英角ｺﾞｼｯｸUB" panose="020B0900000000000000" pitchFamily="50" charset="-128"/>
              </a:rPr>
              <a:t>オーダーメイド機械製作</a:t>
            </a:r>
            <a:r>
              <a:rPr lang="en-US" altLang="ja-JP" dirty="0">
                <a:solidFill>
                  <a:schemeClr val="bg1"/>
                </a:solidFill>
                <a:ea typeface="HGP創英角ｺﾞｼｯｸUB" panose="020B0900000000000000" pitchFamily="50" charset="-128"/>
              </a:rPr>
              <a:t>5000</a:t>
            </a:r>
            <a:r>
              <a:rPr lang="ja-JP" altLang="en-US" dirty="0">
                <a:solidFill>
                  <a:schemeClr val="bg1"/>
                </a:solidFill>
                <a:ea typeface="HGP創英角ｺﾞｼｯｸUB" panose="020B0900000000000000" pitchFamily="50" charset="-128"/>
              </a:rPr>
              <a:t>台</a:t>
            </a:r>
            <a:endParaRPr kumimoji="1" lang="en-US" altLang="ja-JP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+mn-cs"/>
            </a:endParaRPr>
          </a:p>
        </p:txBody>
      </p:sp>
      <p:sp>
        <p:nvSpPr>
          <p:cNvPr id="16" name="Text Box 22">
            <a:extLst>
              <a:ext uri="{FF2B5EF4-FFF2-40B4-BE49-F238E27FC236}">
                <a16:creationId xmlns:a16="http://schemas.microsoft.com/office/drawing/2014/main" id="{57F12BF7-5761-BE7D-AB5B-0022377D1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6774" y="4372909"/>
            <a:ext cx="3330370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solidFill>
                  <a:srgbClr val="002060"/>
                </a:solidFill>
                <a:ea typeface="HGP創英角ｺﾞｼｯｸUB" panose="020B0900000000000000" pitchFamily="50" charset="-128"/>
              </a:rPr>
              <a:t>かぼちゃ加工品市場が</a:t>
            </a:r>
            <a:endParaRPr lang="en-US" altLang="ja-JP" dirty="0">
              <a:solidFill>
                <a:srgbClr val="002060"/>
              </a:solidFill>
              <a:ea typeface="HGP創英角ｺﾞｼｯｸUB" panose="020B0900000000000000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solidFill>
                  <a:srgbClr val="002060"/>
                </a:solidFill>
                <a:ea typeface="HGP創英角ｺﾞｼｯｸUB" panose="020B0900000000000000" pitchFamily="50" charset="-128"/>
              </a:rPr>
              <a:t>伸びているグラフ</a:t>
            </a:r>
            <a:endParaRPr kumimoji="1" lang="en-US" altLang="ja-JP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+mn-cs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695AFF06-CF6B-DEB6-5E15-A3B044AE0D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0762" y="2795499"/>
            <a:ext cx="1569510" cy="91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553538"/>
      </p:ext>
    </p:extLst>
  </p:cSld>
  <p:clrMapOvr>
    <a:masterClrMapping/>
  </p:clrMapOvr>
  <p:transition spd="med">
    <p:zoom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F53761-0EA5-078C-E56A-9C641FF15C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38FFCAE-75F0-2097-3E26-496F29B82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133745"/>
            <a:ext cx="6615735" cy="5296984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A7E82C1-3FF5-A68D-14F5-75601F3A7963}"/>
              </a:ext>
            </a:extLst>
          </p:cNvPr>
          <p:cNvSpPr/>
          <p:nvPr/>
        </p:nvSpPr>
        <p:spPr bwMode="auto">
          <a:xfrm>
            <a:off x="977197" y="1133745"/>
            <a:ext cx="6660740" cy="5296984"/>
          </a:xfrm>
          <a:prstGeom prst="rect">
            <a:avLst/>
          </a:prstGeom>
          <a:solidFill>
            <a:srgbClr val="2512B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7" name="Text Box 22">
            <a:extLst>
              <a:ext uri="{FF2B5EF4-FFF2-40B4-BE49-F238E27FC236}">
                <a16:creationId xmlns:a16="http://schemas.microsoft.com/office/drawing/2014/main" id="{0E7795ED-4CC5-806C-E9DD-8B2352AB6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1620" y="1403775"/>
            <a:ext cx="6525725" cy="114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救急・医療関係者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の方へ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氷・電源いらずポータブル電子冷蔵庫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+mn-cs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5974591A-3DB4-76E2-9449-2D23101D24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1930" y="3364269"/>
            <a:ext cx="3492282" cy="2179965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71CD98AE-E455-5DEF-F0D7-BCEB74C7EA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1640" y="3329466"/>
            <a:ext cx="2029108" cy="809738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4822F6F-4712-F4B5-897C-E93B1A34B8F6}"/>
              </a:ext>
            </a:extLst>
          </p:cNvPr>
          <p:cNvSpPr txBox="1"/>
          <p:nvPr/>
        </p:nvSpPr>
        <p:spPr>
          <a:xfrm>
            <a:off x="1232024" y="4454251"/>
            <a:ext cx="4572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1" hangingPunct="1">
              <a:defRPr/>
            </a:pPr>
            <a:r>
              <a:rPr lang="ja-JP" altLang="en-US" sz="1800" dirty="0">
                <a:solidFill>
                  <a:schemeClr val="bg1"/>
                </a:solidFill>
                <a:ea typeface="HGP創英角ｺﾞｼｯｸUB" panose="020B0900000000000000" pitchFamily="50" charset="-128"/>
              </a:rPr>
              <a:t>≪実績≫</a:t>
            </a:r>
            <a:endParaRPr lang="en-US" altLang="ja-JP" sz="1800" dirty="0">
              <a:solidFill>
                <a:schemeClr val="bg1"/>
              </a:solidFill>
              <a:ea typeface="HGP創英角ｺﾞｼｯｸUB" panose="020B0900000000000000" pitchFamily="50" charset="-128"/>
            </a:endParaRPr>
          </a:p>
          <a:p>
            <a:pPr lvl="0" eaLnBrk="1" hangingPunct="1">
              <a:defRPr/>
            </a:pPr>
            <a:r>
              <a:rPr lang="ja-JP" altLang="en-US" sz="1800" dirty="0">
                <a:solidFill>
                  <a:schemeClr val="bg1"/>
                </a:solidFill>
                <a:ea typeface="HGP創英角ｺﾞｼｯｸUB" panose="020B0900000000000000" pitchFamily="50" charset="-128"/>
              </a:rPr>
              <a:t>茨城県ひたちなか消防署</a:t>
            </a:r>
            <a:endParaRPr lang="en-US" altLang="ja-JP" sz="1800" dirty="0">
              <a:solidFill>
                <a:schemeClr val="bg1"/>
              </a:solidFill>
              <a:ea typeface="HGP創英角ｺﾞｼｯｸUB" panose="020B0900000000000000" pitchFamily="50" charset="-128"/>
            </a:endParaRPr>
          </a:p>
          <a:p>
            <a:pPr lvl="0" eaLnBrk="1" hangingPunct="1">
              <a:defRPr/>
            </a:pPr>
            <a:r>
              <a:rPr lang="ja-JP" altLang="en-US" sz="1800" dirty="0">
                <a:solidFill>
                  <a:schemeClr val="bg1"/>
                </a:solidFill>
                <a:ea typeface="HGP創英角ｺﾞｼｯｸUB" panose="020B0900000000000000" pitchFamily="50" charset="-128"/>
              </a:rPr>
              <a:t>岩手県二戸消防署</a:t>
            </a:r>
            <a:endParaRPr lang="en-US" altLang="ja-JP" sz="1800" dirty="0">
              <a:solidFill>
                <a:schemeClr val="bg1"/>
              </a:solidFill>
              <a:ea typeface="HGP創英角ｺﾞｼｯｸUB" panose="020B0900000000000000" pitchFamily="50" charset="-128"/>
            </a:endParaRPr>
          </a:p>
          <a:p>
            <a:pPr lvl="0" eaLnBrk="1" hangingPunct="1">
              <a:defRPr/>
            </a:pPr>
            <a:r>
              <a:rPr lang="ja-JP" altLang="en-US" sz="1800" dirty="0">
                <a:solidFill>
                  <a:schemeClr val="bg1"/>
                </a:solidFill>
                <a:ea typeface="HGP創英角ｺﾞｼｯｸUB" panose="020B0900000000000000" pitchFamily="50" charset="-128"/>
              </a:rPr>
              <a:t>広島県尾道消防署</a:t>
            </a:r>
            <a:endParaRPr lang="en-US" altLang="ja-JP" sz="1800" dirty="0">
              <a:solidFill>
                <a:schemeClr val="bg1"/>
              </a:solidFill>
              <a:ea typeface="HGP創英角ｺﾞｼｯｸUB" panose="020B0900000000000000" pitchFamily="50" charset="-128"/>
            </a:endParaRPr>
          </a:p>
          <a:p>
            <a:pPr lvl="0" eaLnBrk="1" hangingPunct="1">
              <a:defRPr/>
            </a:pPr>
            <a:r>
              <a:rPr lang="ja-JP" altLang="en-US" sz="1800" dirty="0">
                <a:solidFill>
                  <a:schemeClr val="bg1"/>
                </a:solidFill>
                <a:ea typeface="HGP創英角ｺﾞｼｯｸUB" panose="020B0900000000000000" pitchFamily="50" charset="-128"/>
              </a:rPr>
              <a:t>都立大小原研究室</a:t>
            </a:r>
            <a:endParaRPr lang="en-US" altLang="ja-JP" sz="1800" dirty="0">
              <a:solidFill>
                <a:schemeClr val="bg1"/>
              </a:solidFill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3385682"/>
      </p:ext>
    </p:extLst>
  </p:cSld>
  <p:clrMapOvr>
    <a:masterClrMapping/>
  </p:clrMapOvr>
  <p:transition spd="med">
    <p:zoom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DAD211-8A2F-ED49-92F4-DF7F2143B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B8B4441-EFD0-87E7-6381-2ACC7129EC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2FE95A-FD4B-4F26-9D03-D412E59E353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altLang="ja-JP">
              <a:solidFill>
                <a:srgbClr val="000000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4B1DE00-BAD5-669F-47DF-64FC77C20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133745"/>
            <a:ext cx="6615735" cy="5296984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223937D-B9C7-E517-6823-92A023324BA5}"/>
              </a:ext>
            </a:extLst>
          </p:cNvPr>
          <p:cNvSpPr/>
          <p:nvPr/>
        </p:nvSpPr>
        <p:spPr bwMode="auto">
          <a:xfrm>
            <a:off x="971600" y="1133745"/>
            <a:ext cx="6660740" cy="5296984"/>
          </a:xfrm>
          <a:prstGeom prst="rect">
            <a:avLst/>
          </a:prstGeom>
          <a:solidFill>
            <a:srgbClr val="08326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6" name="Text Box 22">
            <a:extLst>
              <a:ext uri="{FF2B5EF4-FFF2-40B4-BE49-F238E27FC236}">
                <a16:creationId xmlns:a16="http://schemas.microsoft.com/office/drawing/2014/main" id="{1EC050AB-7A12-2F1F-D9CE-0A32AC082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6635" y="1425692"/>
            <a:ext cx="7200800" cy="1479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もっと儲けたい社長へ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AI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で</a:t>
            </a: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カンタン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に</a:t>
            </a:r>
            <a:r>
              <a:rPr kumimoji="1" lang="en-US" altLang="ja-JP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DX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を推進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AAC460C-B226-F074-738A-9D053BB26A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697" y="3505120"/>
            <a:ext cx="3295915" cy="82397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32B9736-4247-6AFF-737F-7CEFCF426F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5967" y="3512520"/>
            <a:ext cx="2760222" cy="2750451"/>
          </a:xfrm>
          <a:prstGeom prst="rect">
            <a:avLst/>
          </a:prstGeom>
        </p:spPr>
      </p:pic>
      <p:sp>
        <p:nvSpPr>
          <p:cNvPr id="9" name="Text Box 22">
            <a:extLst>
              <a:ext uri="{FF2B5EF4-FFF2-40B4-BE49-F238E27FC236}">
                <a16:creationId xmlns:a16="http://schemas.microsoft.com/office/drawing/2014/main" id="{F36A57BE-F0AE-D00E-5DD8-4964A2171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5566" y="4604762"/>
            <a:ext cx="2968176" cy="120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GP創英角ｺﾞｼｯｸUB" panose="020B0900000000000000" pitchFamily="50" charset="-128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solidFill>
                  <a:schemeClr val="bg1"/>
                </a:solidFill>
                <a:ea typeface="HGP創英角ｺﾞｼｯｸUB" panose="020B0900000000000000" pitchFamily="50" charset="-128"/>
              </a:rPr>
              <a:t>　　　主要取引先</a:t>
            </a:r>
            <a:endParaRPr lang="en-US" altLang="ja-JP" dirty="0">
              <a:solidFill>
                <a:schemeClr val="bg1"/>
              </a:solidFill>
              <a:ea typeface="HGP創英角ｺﾞｼｯｸUB" panose="020B0900000000000000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solidFill>
                  <a:schemeClr val="bg1"/>
                </a:solidFill>
                <a:ea typeface="HGP創英角ｺﾞｼｯｸUB" panose="020B0900000000000000" pitchFamily="50" charset="-128"/>
              </a:rPr>
              <a:t>経済産業省</a:t>
            </a:r>
            <a:endParaRPr lang="en-US" altLang="ja-JP" dirty="0">
              <a:solidFill>
                <a:schemeClr val="bg1"/>
              </a:solidFill>
              <a:ea typeface="HGP創英角ｺﾞｼｯｸUB" panose="020B0900000000000000" pitchFamily="50" charset="-128"/>
            </a:endParaRPr>
          </a:p>
          <a:p>
            <a:pPr lvl="0" eaLnBrk="1" hangingPunct="1">
              <a:defRPr/>
            </a:pPr>
            <a:r>
              <a:rPr lang="ja-JP" altLang="en-US" dirty="0">
                <a:solidFill>
                  <a:schemeClr val="bg1"/>
                </a:solidFill>
                <a:ea typeface="HGP創英角ｺﾞｼｯｸUB" panose="020B0900000000000000" pitchFamily="50" charset="-128"/>
              </a:rPr>
              <a:t>ＮＴＴドコモソリューションズ　　　日立製作所　　　他多数</a:t>
            </a:r>
            <a:endParaRPr lang="en-US" altLang="ja-JP" dirty="0">
              <a:solidFill>
                <a:schemeClr val="bg1"/>
              </a:solidFill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1893964"/>
      </p:ext>
    </p:extLst>
  </p:cSld>
  <p:clrMapOvr>
    <a:masterClrMapping/>
  </p:clrMapOvr>
  <p:transition spd="med">
    <p:zoom dir="in"/>
  </p:transition>
</p:sld>
</file>

<file path=ppt/theme/theme1.xml><?xml version="1.0" encoding="utf-8"?>
<a:theme xmlns:a="http://schemas.openxmlformats.org/drawingml/2006/main" name="9_オリジナル2">
  <a:themeElements>
    <a:clrScheme name="オリジナル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オリジナル2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GP創英角ｺﾞｼｯｸUB" pitchFamily="50" charset="-128"/>
            <a:ea typeface="HGP創英角ｺﾞｼｯｸUB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GP創英角ｺﾞｼｯｸUB" pitchFamily="50" charset="-128"/>
            <a:ea typeface="HGP創英角ｺﾞｼｯｸUB" pitchFamily="50" charset="-128"/>
          </a:defRPr>
        </a:defPPr>
      </a:lstStyle>
    </a:lnDef>
  </a:objectDefaults>
  <a:extraClrSchemeLst>
    <a:extraClrScheme>
      <a:clrScheme name="オリジナル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オリジナル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オリジナル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オリジナル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オリジナル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オリジナル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オリジナル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オリジナル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オリジナル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オリジナル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オリジナル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オリジナル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​​テーマ">
  <a:themeElements>
    <a:clrScheme name="オレンジ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339942"/>
        </a:solidFill>
        <a:ln w="9525">
          <a:solidFill>
            <a:srgbClr val="40458C"/>
          </a:solidFill>
          <a:miter lim="800000"/>
          <a:headEnd/>
          <a:tailEnd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anchor="ctr"/>
      <a:lstStyle>
        <a:defPPr fontAlgn="auto">
          <a:lnSpc>
            <a:spcPct val="90000"/>
          </a:lnSpc>
          <a:spcBef>
            <a:spcPct val="20000"/>
          </a:spcBef>
          <a:spcAft>
            <a:spcPts val="0"/>
          </a:spcAft>
          <a:buClr>
            <a:srgbClr val="6F89F7"/>
          </a:buClr>
          <a:buSzPct val="110000"/>
          <a:buFont typeface="Wingdings" pitchFamily="2" charset="2"/>
          <a:buChar char="w"/>
          <a:defRPr kumimoji="0" sz="2400" b="1" kern="0">
            <a:solidFill>
              <a:srgbClr val="40458C"/>
            </a:solidFill>
            <a:latin typeface="Tahoma" pitchFamily="34" charset="0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defRPr kumimoji="1" dirty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オリジナル2</Template>
  <TotalTime>8754905</TotalTime>
  <Words>201</Words>
  <Application>Microsoft Office PowerPoint</Application>
  <PresentationFormat>画面に合わせる (4:3)</PresentationFormat>
  <Paragraphs>48</Paragraphs>
  <Slides>11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11</vt:i4>
      </vt:variant>
    </vt:vector>
  </HeadingPairs>
  <TitlesOfParts>
    <vt:vector size="18" baseType="lpstr">
      <vt:lpstr>HGP創英角ｺﾞｼｯｸUB</vt:lpstr>
      <vt:lpstr>Arial</vt:lpstr>
      <vt:lpstr>Calibri</vt:lpstr>
      <vt:lpstr>Tahoma</vt:lpstr>
      <vt:lpstr>Wingdings</vt:lpstr>
      <vt:lpstr>9_オリジナル2</vt:lpstr>
      <vt:lpstr>2_Office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0</dc:title>
  <dc:creator>NI東海林</dc:creator>
  <cp:lastModifiedBy>健一 清永</cp:lastModifiedBy>
  <cp:revision>2330</cp:revision>
  <cp:lastPrinted>2017-11-16T03:03:29Z</cp:lastPrinted>
  <dcterms:created xsi:type="dcterms:W3CDTF">2007-10-02T02:36:18Z</dcterms:created>
  <dcterms:modified xsi:type="dcterms:W3CDTF">2025-10-02T00:41:05Z</dcterms:modified>
</cp:coreProperties>
</file>