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59" autoAdjust="0"/>
    <p:restoredTop sz="94523" autoAdjust="0"/>
  </p:normalViewPr>
  <p:slideViewPr>
    <p:cSldViewPr snapToGrid="0">
      <p:cViewPr varScale="1">
        <p:scale>
          <a:sx n="82" d="100"/>
          <a:sy n="82" d="100"/>
        </p:scale>
        <p:origin x="1672" y="2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BBDE7-CAAF-4736-948F-D92006C04139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F0C8E-62CE-4799-8C6F-B2C0EBF1B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9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F0C8E-62CE-4799-8C6F-B2C0EBF1B77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07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F0C8E-62CE-4799-8C6F-B2C0EBF1B77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068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23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73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60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140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81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07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68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58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67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60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06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1519C-7681-4496-9A34-7D3C764123B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70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>
          <a:xfrm>
            <a:off x="0" y="857250"/>
            <a:ext cx="4514850" cy="514350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展開サービス</a:t>
            </a:r>
            <a: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>
          <a:xfrm>
            <a:off x="4629150" y="857250"/>
            <a:ext cx="4514850" cy="5143500"/>
          </a:xfrm>
        </p:spPr>
        <p:txBody>
          <a:bodyPr/>
          <a:lstStyle/>
          <a:p>
            <a:pPr marL="0" indent="0">
              <a:buNone/>
            </a:pP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129682" y="934133"/>
            <a:ext cx="1745673" cy="1218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商材の写真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4689425" y="4480803"/>
            <a:ext cx="4286250" cy="144317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ja-JP" altLang="en-US" sz="15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株式会社＊＊＊　</a:t>
            </a:r>
            <a:endParaRPr lang="en-US" altLang="ja-JP" sz="9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住所　＊＊＊＊＊＊＊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TEL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：＊＊＊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FAX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：＊＊＊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Mobil:</a:t>
            </a:r>
          </a:p>
          <a:p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Mail: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8458" y="1366161"/>
            <a:ext cx="4371841" cy="977444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altLang="ja-JP" sz="135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35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限定＊＊社無料</a:t>
            </a:r>
            <a:r>
              <a:rPr lang="en-US" altLang="ja-JP" sz="135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br>
              <a:rPr lang="en-US" altLang="ja-JP" sz="135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400" kern="1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＊＊＊＊＊＊＊＊＊＊＊＊＊＊＊</a:t>
            </a:r>
            <a:endParaRPr lang="en-US" altLang="ja-JP" sz="135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0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・＊＊＊＊＊＊＊＊</a:t>
            </a:r>
            <a:endParaRPr lang="en-US" altLang="ja-JP" sz="10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0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・＊＊＊＊＊＊＊＊＊＊＊＊＊</a:t>
            </a:r>
            <a:endParaRPr lang="en-US" altLang="ja-JP" sz="10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0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・＊＊＊＊＊＊＊＊＊＊＊＊＊＊＊＊＊＊＊</a:t>
            </a:r>
            <a:endParaRPr lang="en-US" altLang="ja-JP" sz="10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935682" y="1091046"/>
            <a:ext cx="728949" cy="667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ロゴ</a:t>
            </a:r>
            <a:endParaRPr lang="en-US" altLang="ja-JP" sz="13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897532" y="2343934"/>
            <a:ext cx="352191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○名未満の中小企業社長向け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042540" y="2632243"/>
            <a:ext cx="3521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＊＊＊＊な＊＊＊で業績○倍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970888" y="3062149"/>
            <a:ext cx="352191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（肩書）＊＊＊＊＊＊＊＊＊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34008" y="3350459"/>
            <a:ext cx="35219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課長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842640" y="3555172"/>
            <a:ext cx="352191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700" dirty="0"/>
              <a:t>鈴木　一郎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973204" y="4181264"/>
            <a:ext cx="45790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たくさんのお客様が喜んでくれています。詳しくは中をご覧ください。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1330657" y="5078961"/>
            <a:ext cx="1929538" cy="5775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＊＊＊＊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3330889" y="5082877"/>
            <a:ext cx="748966" cy="5424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検索</a:t>
            </a:r>
          </a:p>
        </p:txBody>
      </p:sp>
      <p:sp>
        <p:nvSpPr>
          <p:cNvPr id="28" name="上矢印 27"/>
          <p:cNvSpPr/>
          <p:nvPr/>
        </p:nvSpPr>
        <p:spPr>
          <a:xfrm rot="19615967">
            <a:off x="3848047" y="5414270"/>
            <a:ext cx="333671" cy="3810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29" name="直線矢印コネクタ 28"/>
          <p:cNvCxnSpPr>
            <a:cxnSpLocks/>
            <a:stCxn id="30" idx="1"/>
          </p:cNvCxnSpPr>
          <p:nvPr/>
        </p:nvCxnSpPr>
        <p:spPr>
          <a:xfrm flipH="1" flipV="1">
            <a:off x="8034985" y="2636309"/>
            <a:ext cx="1254023" cy="4430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9289008" y="2530571"/>
            <a:ext cx="296400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ブースキャッチコピー（第</a:t>
            </a:r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講）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31" name="直線矢印コネクタ 30"/>
          <p:cNvCxnSpPr>
            <a:cxnSpLocks/>
          </p:cNvCxnSpPr>
          <p:nvPr/>
        </p:nvCxnSpPr>
        <p:spPr>
          <a:xfrm flipH="1" flipV="1">
            <a:off x="7303845" y="3259713"/>
            <a:ext cx="2099900" cy="58578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9651718" y="3659046"/>
            <a:ext cx="129246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肩書（第</a:t>
            </a:r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講）</a:t>
            </a:r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5493" y="1514386"/>
            <a:ext cx="391243" cy="441188"/>
          </a:xfrm>
          <a:prstGeom prst="rect">
            <a:avLst/>
          </a:prstGeom>
        </p:spPr>
      </p:pic>
      <p:sp>
        <p:nvSpPr>
          <p:cNvPr id="34" name="テキスト ボックス 33"/>
          <p:cNvSpPr txBox="1"/>
          <p:nvPr/>
        </p:nvSpPr>
        <p:spPr>
          <a:xfrm rot="21225360">
            <a:off x="3516861" y="1812531"/>
            <a:ext cx="100196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まずはコチラ</a:t>
            </a: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2262583" y="2266195"/>
            <a:ext cx="2223617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行動要請</a:t>
            </a:r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一番上に、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見込客が行動しやすい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特典企画を記載する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（第</a:t>
            </a:r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講）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37" name="直線矢印コネクタ 36"/>
          <p:cNvCxnSpPr>
            <a:cxnSpLocks/>
          </p:cNvCxnSpPr>
          <p:nvPr/>
        </p:nvCxnSpPr>
        <p:spPr>
          <a:xfrm flipV="1">
            <a:off x="-619932" y="1770406"/>
            <a:ext cx="840368" cy="57352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-2426094" y="5858858"/>
            <a:ext cx="1916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出展商材のページが</a:t>
            </a:r>
            <a:b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表示される検索ワードを</a:t>
            </a:r>
          </a:p>
        </p:txBody>
      </p:sp>
      <p:cxnSp>
        <p:nvCxnSpPr>
          <p:cNvPr id="38" name="直線矢印コネクタ 37"/>
          <p:cNvCxnSpPr/>
          <p:nvPr/>
        </p:nvCxnSpPr>
        <p:spPr>
          <a:xfrm flipV="1">
            <a:off x="-439299" y="5452533"/>
            <a:ext cx="2223618" cy="53659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3D9155A-C64B-EB38-4724-79A9B4D9C481}"/>
              </a:ext>
            </a:extLst>
          </p:cNvPr>
          <p:cNvSpPr/>
          <p:nvPr/>
        </p:nvSpPr>
        <p:spPr>
          <a:xfrm>
            <a:off x="400333" y="2579628"/>
            <a:ext cx="3772641" cy="2269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商材の写真など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48991C9-F8E3-38F7-8A59-5CFF6F32238F}"/>
              </a:ext>
            </a:extLst>
          </p:cNvPr>
          <p:cNvSpPr txBox="1"/>
          <p:nvPr/>
        </p:nvSpPr>
        <p:spPr>
          <a:xfrm>
            <a:off x="9289008" y="79255"/>
            <a:ext cx="2964002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全体のカラーや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ブースキャッチコピーの文字などは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ブースデザインと一致させる。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392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>
          <a:xfrm>
            <a:off x="0" y="857250"/>
            <a:ext cx="4514850" cy="30616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プロフィール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>
          <a:xfrm>
            <a:off x="4812851" y="918484"/>
            <a:ext cx="4514850" cy="35514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＊＊＊のための〇つのポイント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14" name="コンテンツ プレースホルダー 5"/>
          <p:cNvSpPr txBox="1">
            <a:spLocks/>
          </p:cNvSpPr>
          <p:nvPr/>
        </p:nvSpPr>
        <p:spPr>
          <a:xfrm>
            <a:off x="0" y="1163410"/>
            <a:ext cx="4514850" cy="3918857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575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＊＊＊＊＊＊＊＊＊＊＊＊＊＊＊＊＊＊＊＊＊＊＊＊＊＊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名刺を発注する際は</a:t>
            </a:r>
            <a:b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ここに、</a:t>
            </a:r>
            <a:b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第２講で作成した個人プロフィールを</a:t>
            </a:r>
            <a:b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貼り付けてください。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（３００～</a:t>
            </a: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００文字程度）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＊＊＊＊＊＊＊＊＊＊＊＊＊＊＊＊＊＊＊＊＊＊＊＊＊＊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コンテンツ プレースホルダー 5"/>
          <p:cNvSpPr txBox="1">
            <a:spLocks/>
          </p:cNvSpPr>
          <p:nvPr/>
        </p:nvSpPr>
        <p:spPr>
          <a:xfrm>
            <a:off x="77562" y="5282299"/>
            <a:ext cx="4514850" cy="657224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2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趣味</a:t>
            </a:r>
            <a:r>
              <a:rPr lang="en-US" altLang="ja-JP" sz="2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2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＊＊＊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en-US" altLang="ja-JP" sz="2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2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信念</a:t>
            </a:r>
            <a:r>
              <a:rPr lang="en-US" altLang="ja-JP" sz="2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2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＊＊＊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5106761" y="1224642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あああ</a:t>
            </a:r>
          </a:p>
        </p:txBody>
      </p:sp>
      <p:sp>
        <p:nvSpPr>
          <p:cNvPr id="17" name="円/楕円 16"/>
          <p:cNvSpPr/>
          <p:nvPr/>
        </p:nvSpPr>
        <p:spPr>
          <a:xfrm>
            <a:off x="7743826" y="1216476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いいい</a:t>
            </a:r>
          </a:p>
        </p:txBody>
      </p:sp>
      <p:sp>
        <p:nvSpPr>
          <p:cNvPr id="18" name="円/楕円 17"/>
          <p:cNvSpPr/>
          <p:nvPr/>
        </p:nvSpPr>
        <p:spPr>
          <a:xfrm>
            <a:off x="6413047" y="2028821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ううう</a:t>
            </a:r>
          </a:p>
        </p:txBody>
      </p:sp>
      <p:sp>
        <p:nvSpPr>
          <p:cNvPr id="20" name="円/楕円 19"/>
          <p:cNvSpPr/>
          <p:nvPr/>
        </p:nvSpPr>
        <p:spPr>
          <a:xfrm>
            <a:off x="5123087" y="2539089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え</a:t>
            </a:r>
            <a:r>
              <a:rPr lang="ja-JP" altLang="en-US" sz="135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ええ</a:t>
            </a:r>
            <a:endParaRPr lang="ja-JP" altLang="en-US" sz="13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7760152" y="2530923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おおお</a:t>
            </a:r>
          </a:p>
        </p:txBody>
      </p:sp>
      <p:sp>
        <p:nvSpPr>
          <p:cNvPr id="22" name="コンテンツ プレースホルダー 6"/>
          <p:cNvSpPr txBox="1">
            <a:spLocks/>
          </p:cNvSpPr>
          <p:nvPr/>
        </p:nvSpPr>
        <p:spPr>
          <a:xfrm>
            <a:off x="4837344" y="3590234"/>
            <a:ext cx="3831479" cy="355147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9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9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顧客の声（ごく一部</a:t>
            </a:r>
            <a:r>
              <a:rPr lang="en-US" altLang="ja-JP" sz="19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pPr marL="0" indent="0">
              <a:buNone/>
            </a:pPr>
            <a:endParaRPr lang="en-US" altLang="ja-JP" sz="19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ja-JP" altLang="en-US" sz="19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3" name="コンテンツ プレースホルダー 5"/>
          <p:cNvSpPr txBox="1">
            <a:spLocks/>
          </p:cNvSpPr>
          <p:nvPr/>
        </p:nvSpPr>
        <p:spPr>
          <a:xfrm>
            <a:off x="4812851" y="4014771"/>
            <a:ext cx="4514850" cy="1924752"/>
          </a:xfrm>
          <a:prstGeom prst="rect">
            <a:avLst/>
          </a:prstGeom>
        </p:spPr>
        <p:txBody>
          <a:bodyPr vert="horz" lIns="68580" tIns="34290" rIns="68580" bIns="3429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125" dirty="0"/>
              <a:t>☑離職率が１２ポイントも下がりみんないきいきとしています。</a:t>
            </a:r>
            <a:br>
              <a:rPr lang="en-US" altLang="ja-JP" sz="1125" dirty="0"/>
            </a:br>
            <a:r>
              <a:rPr lang="ja-JP" altLang="en-US" sz="1125" dirty="0"/>
              <a:t>　　　　　　　　　　　　　　　　　　　　　　　　　　　　　　　　（商業印刷）</a:t>
            </a:r>
            <a:endParaRPr lang="en-US" altLang="ja-JP" sz="1125" dirty="0"/>
          </a:p>
          <a:p>
            <a:pPr marL="0" indent="0">
              <a:buNone/>
            </a:pPr>
            <a:r>
              <a:rPr lang="ja-JP" altLang="en-US" sz="1125" dirty="0"/>
              <a:t>☑＊＊＊＊＊＊＊＊＊＊＊＊＊＊＊＊＊＊＊＊＊＊＊＊＊</a:t>
            </a:r>
            <a:br>
              <a:rPr lang="en-US" altLang="ja-JP" sz="1125" dirty="0"/>
            </a:br>
            <a:r>
              <a:rPr lang="ja-JP" altLang="en-US" sz="1125" dirty="0"/>
              <a:t>　　　　　　　　　　　　　　　　　　　　　　　　　　　　　　　　（　　　　　業）</a:t>
            </a:r>
            <a:endParaRPr lang="en-US" altLang="ja-JP" sz="1125" dirty="0"/>
          </a:p>
          <a:p>
            <a:pPr marL="0" indent="0">
              <a:buNone/>
            </a:pPr>
            <a:r>
              <a:rPr lang="ja-JP" altLang="en-US" sz="1125" dirty="0"/>
              <a:t>☑＊＊＊＊＊＊＊＊＊＊＊＊＊＊＊＊＊＊＊＊＊＊＊＊＊</a:t>
            </a:r>
            <a:endParaRPr lang="en-US" altLang="ja-JP" sz="1125" dirty="0"/>
          </a:p>
          <a:p>
            <a:pPr marL="0" indent="0">
              <a:buNone/>
            </a:pPr>
            <a:r>
              <a:rPr lang="ja-JP" altLang="en-US" sz="1125" dirty="0"/>
              <a:t>　　　　　　　　　　　　　　　　　　　　　　　　　　　　　　　（　　　　　　業）</a:t>
            </a:r>
            <a:endParaRPr lang="en-US" altLang="ja-JP" sz="1125" dirty="0"/>
          </a:p>
          <a:p>
            <a:pPr marL="0" indent="0">
              <a:buNone/>
            </a:pPr>
            <a:r>
              <a:rPr lang="ja-JP" altLang="en-US" sz="1200" dirty="0"/>
              <a:t>☑＊＊＊＊＊＊＊＊＊＊＊＊＊＊＊＊＊＊＊＊＊＊＊＊＊</a:t>
            </a:r>
            <a:endParaRPr lang="en-US" altLang="ja-JP" sz="1200" dirty="0"/>
          </a:p>
          <a:p>
            <a:pPr marL="0" indent="0">
              <a:buNone/>
            </a:pPr>
            <a:r>
              <a:rPr lang="ja-JP" altLang="en-US" sz="1200" dirty="0"/>
              <a:t>　　　　　　　　　　　　　　　　　　　　　　　　　　　　　（　　　　　　業）</a:t>
            </a:r>
            <a:endParaRPr lang="en-US" altLang="ja-JP" sz="135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2100" dirty="0"/>
          </a:p>
          <a:p>
            <a:pPr marL="0" indent="0">
              <a:buNone/>
            </a:pPr>
            <a:endParaRPr lang="en-US" altLang="ja-JP" sz="2100" dirty="0"/>
          </a:p>
          <a:p>
            <a:pPr marL="0" indent="0">
              <a:buNone/>
            </a:pPr>
            <a:endParaRPr lang="en-US" altLang="ja-JP" sz="2100" dirty="0"/>
          </a:p>
          <a:p>
            <a:pPr marL="0" indent="0">
              <a:buNone/>
            </a:pPr>
            <a:endParaRPr lang="en-US" altLang="ja-JP" sz="2100" dirty="0"/>
          </a:p>
        </p:txBody>
      </p:sp>
      <p:cxnSp>
        <p:nvCxnSpPr>
          <p:cNvPr id="24" name="直線矢印コネクタ 23"/>
          <p:cNvCxnSpPr/>
          <p:nvPr/>
        </p:nvCxnSpPr>
        <p:spPr>
          <a:xfrm flipH="1" flipV="1">
            <a:off x="8486033" y="2167610"/>
            <a:ext cx="878517" cy="10817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9328640" y="2161670"/>
            <a:ext cx="2171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不安の解消</a:t>
            </a:r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・ノウハウの図解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・選ばれる理由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・メリット　など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27" name="直線矢印コネクタ 26"/>
          <p:cNvCxnSpPr/>
          <p:nvPr/>
        </p:nvCxnSpPr>
        <p:spPr>
          <a:xfrm flipH="1" flipV="1">
            <a:off x="7375489" y="3818221"/>
            <a:ext cx="1989062" cy="15747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9526068" y="3846068"/>
            <a:ext cx="16809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購入後のイメージ</a:t>
            </a:r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・実績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・顧客の声（第</a:t>
            </a:r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講）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-2554007" y="2374500"/>
            <a:ext cx="24453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プロフィール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（第</a:t>
            </a:r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講）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会社のプロフィールや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出展商材の開発秘話でも</a:t>
            </a:r>
            <a:r>
              <a:rPr lang="en-US" altLang="ja-JP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OK</a:t>
            </a:r>
          </a:p>
        </p:txBody>
      </p:sp>
      <p:cxnSp>
        <p:nvCxnSpPr>
          <p:cNvPr id="25" name="直線矢印コネクタ 24"/>
          <p:cNvCxnSpPr/>
          <p:nvPr/>
        </p:nvCxnSpPr>
        <p:spPr>
          <a:xfrm flipV="1">
            <a:off x="-591911" y="1916533"/>
            <a:ext cx="831411" cy="44269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-2554007" y="5234181"/>
            <a:ext cx="16809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出会いたい相手に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35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共感される信念を</a:t>
            </a:r>
            <a:endParaRPr lang="en-US" altLang="ja-JP" sz="13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30" name="直線矢印コネクタ 29"/>
          <p:cNvCxnSpPr>
            <a:cxnSpLocks/>
            <a:endCxn id="15" idx="1"/>
          </p:cNvCxnSpPr>
          <p:nvPr/>
        </p:nvCxnSpPr>
        <p:spPr>
          <a:xfrm>
            <a:off x="-1025958" y="5610759"/>
            <a:ext cx="1103520" cy="15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BA11A78-068A-4AC6-924A-3FD06E7E630D}"/>
              </a:ext>
            </a:extLst>
          </p:cNvPr>
          <p:cNvSpPr/>
          <p:nvPr/>
        </p:nvSpPr>
        <p:spPr>
          <a:xfrm>
            <a:off x="3510951" y="909890"/>
            <a:ext cx="1061049" cy="1218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ご自身の写真</a:t>
            </a:r>
            <a:endParaRPr lang="en-US" altLang="ja-JP" sz="13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7671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518</TotalTime>
  <Words>528</Words>
  <Application>Microsoft Office PowerPoint</Application>
  <PresentationFormat>画面に合わせる (4:3)</PresentationFormat>
  <Paragraphs>80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和田拓巳</dc:creator>
  <cp:lastModifiedBy>展示会営業コンサルタント きよなが健一</cp:lastModifiedBy>
  <cp:revision>50</cp:revision>
  <dcterms:created xsi:type="dcterms:W3CDTF">2014-07-25T06:52:31Z</dcterms:created>
  <dcterms:modified xsi:type="dcterms:W3CDTF">2026-03-29T09:21:44Z</dcterms:modified>
</cp:coreProperties>
</file>