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91594" r:id="rId1"/>
    <p:sldMasterId id="2147491645" r:id="rId2"/>
    <p:sldMasterId id="2147491658" r:id="rId3"/>
  </p:sldMasterIdLst>
  <p:notesMasterIdLst>
    <p:notesMasterId r:id="rId20"/>
  </p:notesMasterIdLst>
  <p:handoutMasterIdLst>
    <p:handoutMasterId r:id="rId21"/>
  </p:handoutMasterIdLst>
  <p:sldIdLst>
    <p:sldId id="2184" r:id="rId4"/>
    <p:sldId id="3742" r:id="rId5"/>
    <p:sldId id="3743" r:id="rId6"/>
    <p:sldId id="3767" r:id="rId7"/>
    <p:sldId id="3757" r:id="rId8"/>
    <p:sldId id="3768" r:id="rId9"/>
    <p:sldId id="1230" r:id="rId10"/>
    <p:sldId id="1231" r:id="rId11"/>
    <p:sldId id="1232" r:id="rId12"/>
    <p:sldId id="1233" r:id="rId13"/>
    <p:sldId id="1234" r:id="rId14"/>
    <p:sldId id="1235" r:id="rId15"/>
    <p:sldId id="1236" r:id="rId16"/>
    <p:sldId id="1237" r:id="rId17"/>
    <p:sldId id="1238" r:id="rId18"/>
    <p:sldId id="1239" r:id="rId19"/>
  </p:sldIdLst>
  <p:sldSz cx="9144000" cy="6858000" type="screen4x3"/>
  <p:notesSz cx="7099300" cy="10234613"/>
  <p:defaultTextStyle>
    <a:defPPr>
      <a:defRPr lang="ja-JP"/>
    </a:defPPr>
    <a:lvl1pPr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HGP創英角ｺﾞｼｯｸUB" panose="020B0900000000000000" pitchFamily="50" charset="-128"/>
        <a:ea typeface="ＭＳ Ｐゴシック" panose="020B0600070205080204" pitchFamily="50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HGP創英角ｺﾞｼｯｸUB" panose="020B0900000000000000" pitchFamily="50" charset="-128"/>
        <a:ea typeface="ＭＳ Ｐゴシック" panose="020B0600070205080204" pitchFamily="50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HGP創英角ｺﾞｼｯｸUB" panose="020B0900000000000000" pitchFamily="50" charset="-128"/>
        <a:ea typeface="ＭＳ Ｐゴシック" panose="020B0600070205080204" pitchFamily="50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HGP創英角ｺﾞｼｯｸUB" panose="020B0900000000000000" pitchFamily="50" charset="-128"/>
        <a:ea typeface="ＭＳ Ｐゴシック" panose="020B0600070205080204" pitchFamily="50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HGP創英角ｺﾞｼｯｸUB" panose="020B0900000000000000" pitchFamily="50" charset="-128"/>
        <a:ea typeface="ＭＳ Ｐゴシック" panose="020B0600070205080204" pitchFamily="50" charset="-128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HGP創英角ｺﾞｼｯｸUB" panose="020B0900000000000000" pitchFamily="50" charset="-128"/>
        <a:ea typeface="ＭＳ Ｐゴシック" panose="020B0600070205080204" pitchFamily="50" charset="-128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HGP創英角ｺﾞｼｯｸUB" panose="020B0900000000000000" pitchFamily="50" charset="-128"/>
        <a:ea typeface="ＭＳ Ｐゴシック" panose="020B0600070205080204" pitchFamily="50" charset="-128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HGP創英角ｺﾞｼｯｸUB" panose="020B0900000000000000" pitchFamily="50" charset="-128"/>
        <a:ea typeface="ＭＳ Ｐゴシック" panose="020B0600070205080204" pitchFamily="50" charset="-128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HGP創英角ｺﾞｼｯｸUB" panose="020B0900000000000000" pitchFamily="50" charset="-128"/>
        <a:ea typeface="ＭＳ Ｐゴシック" panose="020B0600070205080204" pitchFamily="50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2880" userDrawn="1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5C5"/>
    <a:srgbClr val="FFB3B3"/>
    <a:srgbClr val="FF7171"/>
    <a:srgbClr val="FF9F9F"/>
    <a:srgbClr val="A00050"/>
    <a:srgbClr val="600030"/>
    <a:srgbClr val="FFEBEB"/>
    <a:srgbClr val="FF7D7D"/>
    <a:srgbClr val="FFF7F7"/>
    <a:srgbClr val="C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273" autoAdjust="0"/>
    <p:restoredTop sz="81638" autoAdjust="0"/>
  </p:normalViewPr>
  <p:slideViewPr>
    <p:cSldViewPr snapToObjects="1">
      <p:cViewPr varScale="1">
        <p:scale>
          <a:sx n="70" d="100"/>
          <a:sy n="70" d="100"/>
        </p:scale>
        <p:origin x="1256" y="272"/>
      </p:cViewPr>
      <p:guideLst>
        <p:guide pos="2880"/>
        <p:guide orient="horz"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43028"/>
    </p:cViewPr>
  </p:sorterViewPr>
  <p:gridSpacing cx="45005" cy="4500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440" tIns="47720" rIns="95440" bIns="47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19552" y="1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440" tIns="47720" rIns="95440" bIns="47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43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721852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440" tIns="47720" rIns="95440" bIns="47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43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19552" y="9721852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440" tIns="47720" rIns="95440" bIns="47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768EB5A-30D8-4D8B-A96F-9EB8C6E313D7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193996054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440" tIns="47720" rIns="95440" bIns="47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19552" y="1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440" tIns="47720" rIns="95440" bIns="47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2652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89013" y="766763"/>
            <a:ext cx="5121275" cy="38401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8026" y="4860926"/>
            <a:ext cx="5683250" cy="460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440" tIns="47720" rIns="95440" bIns="47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noProof="0"/>
              <a:t>マスタ テキストの書式設定</a:t>
            </a:r>
          </a:p>
          <a:p>
            <a:pPr lvl="1"/>
            <a:r>
              <a:rPr lang="ja-JP" altLang="en-US" noProof="0"/>
              <a:t>第 </a:t>
            </a:r>
            <a:r>
              <a:rPr lang="en-US" altLang="ja-JP" noProof="0"/>
              <a:t>2 </a:t>
            </a:r>
            <a:r>
              <a:rPr lang="ja-JP" altLang="en-US" noProof="0"/>
              <a:t>レベル</a:t>
            </a:r>
          </a:p>
          <a:p>
            <a:pPr lvl="2"/>
            <a:r>
              <a:rPr lang="ja-JP" altLang="en-US" noProof="0"/>
              <a:t>第 </a:t>
            </a:r>
            <a:r>
              <a:rPr lang="en-US" altLang="ja-JP" noProof="0"/>
              <a:t>3 </a:t>
            </a:r>
            <a:r>
              <a:rPr lang="ja-JP" altLang="en-US" noProof="0"/>
              <a:t>レベル</a:t>
            </a:r>
          </a:p>
          <a:p>
            <a:pPr lvl="3"/>
            <a:r>
              <a:rPr lang="ja-JP" altLang="en-US" noProof="0"/>
              <a:t>第 </a:t>
            </a:r>
            <a:r>
              <a:rPr lang="en-US" altLang="ja-JP" noProof="0"/>
              <a:t>4 </a:t>
            </a:r>
            <a:r>
              <a:rPr lang="ja-JP" altLang="en-US" noProof="0"/>
              <a:t>レベル</a:t>
            </a:r>
          </a:p>
          <a:p>
            <a:pPr lvl="4"/>
            <a:r>
              <a:rPr lang="ja-JP" altLang="en-US" noProof="0"/>
              <a:t>第 </a:t>
            </a:r>
            <a:r>
              <a:rPr lang="en-US" altLang="ja-JP" noProof="0"/>
              <a:t>5 </a:t>
            </a:r>
            <a:r>
              <a:rPr lang="ja-JP" altLang="en-US" noProof="0"/>
              <a:t>レベル</a:t>
            </a:r>
          </a:p>
        </p:txBody>
      </p:sp>
      <p:sp>
        <p:nvSpPr>
          <p:cNvPr id="245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721852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440" tIns="47720" rIns="95440" bIns="47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245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19552" y="9721852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440" tIns="47720" rIns="95440" bIns="47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8F637F3-1962-470C-8F8F-1C4A6569EC26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52996521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34" charset="0"/>
        <a:ea typeface="ＭＳ Ｐ明朝" pitchFamily="18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34" charset="0"/>
        <a:ea typeface="ＭＳ Ｐ明朝" pitchFamily="18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34" charset="0"/>
        <a:ea typeface="ＭＳ Ｐ明朝" pitchFamily="18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34" charset="0"/>
        <a:ea typeface="ＭＳ Ｐ明朝" pitchFamily="18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34" charset="0"/>
        <a:ea typeface="ＭＳ Ｐ明朝" pitchFamily="18" charset="-128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soundeffect-lab.info/sound/anime/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効果音ラボ</a:t>
            </a:r>
            <a:endParaRPr kumimoji="1" lang="en-US" altLang="ja-JP" dirty="0"/>
          </a:p>
          <a:p>
            <a:r>
              <a:rPr lang="en-US" altLang="ja-JP" dirty="0">
                <a:hlinkClick r:id="rId3"/>
              </a:rPr>
              <a:t>https://soundeffect-lab.info/sound/anime/</a:t>
            </a:r>
            <a:r>
              <a:rPr lang="ja-JP" altLang="en-US" dirty="0"/>
              <a:t>　　</a:t>
            </a:r>
            <a:endParaRPr lang="en-US" altLang="ja-JP" dirty="0"/>
          </a:p>
          <a:p>
            <a:r>
              <a:rPr kumimoji="1" lang="ja-JP" altLang="en-US" dirty="0"/>
              <a:t>のフリー音源</a:t>
            </a:r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4439310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dirty="0"/>
              <a:t>最初の効果音デデンはフリー：</a:t>
            </a:r>
            <a:r>
              <a:rPr kumimoji="1" lang="en-US" altLang="ja-JP" dirty="0"/>
              <a:t>http://soundeffect-lab.info/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dirty="0"/>
              <a:t>効果音：</a:t>
            </a:r>
            <a:r>
              <a:rPr lang="en-US" altLang="ja-JP" dirty="0">
                <a:solidFill>
                  <a:schemeClr val="bg1"/>
                </a:solidFill>
              </a:rPr>
              <a:t>©</a:t>
            </a:r>
            <a:r>
              <a:rPr lang="ja-JP" altLang="en-US" dirty="0">
                <a:solidFill>
                  <a:schemeClr val="bg1"/>
                </a:solidFill>
              </a:rPr>
              <a:t>株式会社キャリアセンター　</a:t>
            </a:r>
            <a:r>
              <a:rPr lang="ja-JP" altLang="en-US" dirty="0">
                <a:solidFill>
                  <a:schemeClr val="bg1"/>
                </a:solidFill>
                <a:sym typeface="Helvetica"/>
              </a:rPr>
              <a:t>インタメ</a:t>
            </a:r>
            <a:r>
              <a:rPr lang="en-US" altLang="ja-JP" dirty="0">
                <a:solidFill>
                  <a:schemeClr val="bg1"/>
                </a:solidFill>
                <a:sym typeface="Helvetica"/>
              </a:rPr>
              <a:t>®</a:t>
            </a:r>
            <a:r>
              <a:rPr lang="ja-JP" altLang="en-US" dirty="0">
                <a:solidFill>
                  <a:schemeClr val="bg1"/>
                </a:solidFill>
                <a:sym typeface="Helvetica"/>
              </a:rPr>
              <a:t>クラブ（旧カリスマ講師養成クラブ</a:t>
            </a:r>
            <a:r>
              <a:rPr lang="en-US" altLang="ja-JP" dirty="0">
                <a:solidFill>
                  <a:schemeClr val="bg1"/>
                </a:solidFill>
                <a:sym typeface="Helvetica"/>
              </a:rPr>
              <a:t>® </a:t>
            </a:r>
            <a:r>
              <a:rPr lang="ja-JP" altLang="en-US" dirty="0">
                <a:solidFill>
                  <a:schemeClr val="bg1"/>
                </a:solidFill>
                <a:sym typeface="Helvetica"/>
              </a:rPr>
              <a:t>）</a:t>
            </a:r>
            <a:br>
              <a:rPr kumimoji="1" lang="en-US" altLang="ja-JP" dirty="0"/>
            </a:br>
            <a:endParaRPr kumimoji="1" lang="ja-JP" alt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dirty="0"/>
          </a:p>
          <a:p>
            <a:endParaRPr kumimoji="1" lang="ja-JP" altLang="en-US" dirty="0"/>
          </a:p>
          <a:p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7621100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dirty="0"/>
              <a:t>最初の効果音デデンはフリー：</a:t>
            </a:r>
            <a:r>
              <a:rPr kumimoji="1" lang="en-US" altLang="ja-JP" dirty="0"/>
              <a:t>http://soundeffect-lab.info/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dirty="0"/>
              <a:t>効果音：</a:t>
            </a:r>
            <a:r>
              <a:rPr lang="en-US" altLang="ja-JP" dirty="0">
                <a:solidFill>
                  <a:schemeClr val="bg1"/>
                </a:solidFill>
              </a:rPr>
              <a:t>©</a:t>
            </a:r>
            <a:r>
              <a:rPr lang="ja-JP" altLang="en-US" dirty="0">
                <a:solidFill>
                  <a:schemeClr val="bg1"/>
                </a:solidFill>
              </a:rPr>
              <a:t>株式会社キャリアセンター　</a:t>
            </a:r>
            <a:r>
              <a:rPr lang="ja-JP" altLang="en-US" dirty="0">
                <a:solidFill>
                  <a:schemeClr val="bg1"/>
                </a:solidFill>
                <a:sym typeface="Helvetica"/>
              </a:rPr>
              <a:t>インタメ</a:t>
            </a:r>
            <a:r>
              <a:rPr lang="en-US" altLang="ja-JP" dirty="0">
                <a:solidFill>
                  <a:schemeClr val="bg1"/>
                </a:solidFill>
                <a:sym typeface="Helvetica"/>
              </a:rPr>
              <a:t>®</a:t>
            </a:r>
            <a:r>
              <a:rPr lang="ja-JP" altLang="en-US" dirty="0">
                <a:solidFill>
                  <a:schemeClr val="bg1"/>
                </a:solidFill>
                <a:sym typeface="Helvetica"/>
              </a:rPr>
              <a:t>クラブ（旧カリスマ講師養成クラブ</a:t>
            </a:r>
            <a:r>
              <a:rPr lang="en-US" altLang="ja-JP" dirty="0">
                <a:solidFill>
                  <a:schemeClr val="bg1"/>
                </a:solidFill>
                <a:sym typeface="Helvetica"/>
              </a:rPr>
              <a:t>® </a:t>
            </a:r>
            <a:r>
              <a:rPr lang="ja-JP" altLang="en-US" dirty="0">
                <a:solidFill>
                  <a:schemeClr val="bg1"/>
                </a:solidFill>
                <a:sym typeface="Helvetica"/>
              </a:rPr>
              <a:t>）</a:t>
            </a:r>
            <a:br>
              <a:rPr kumimoji="1" lang="en-US" altLang="ja-JP" dirty="0"/>
            </a:br>
            <a:endParaRPr kumimoji="1" lang="ja-JP" alt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dirty="0"/>
          </a:p>
          <a:p>
            <a:endParaRPr kumimoji="1" lang="ja-JP" altLang="en-US" dirty="0"/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5402796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dirty="0"/>
              <a:t>最初の効果音デデンはフリー：</a:t>
            </a:r>
            <a:r>
              <a:rPr kumimoji="1" lang="en-US" altLang="ja-JP" dirty="0"/>
              <a:t>http://soundeffect-lab.info/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dirty="0"/>
              <a:t>効果音：</a:t>
            </a:r>
            <a:r>
              <a:rPr lang="en-US" altLang="ja-JP" dirty="0">
                <a:solidFill>
                  <a:schemeClr val="bg1"/>
                </a:solidFill>
              </a:rPr>
              <a:t>©</a:t>
            </a:r>
            <a:r>
              <a:rPr lang="ja-JP" altLang="en-US" dirty="0">
                <a:solidFill>
                  <a:schemeClr val="bg1"/>
                </a:solidFill>
              </a:rPr>
              <a:t>株式会社キャリアセンター　</a:t>
            </a:r>
            <a:r>
              <a:rPr lang="ja-JP" altLang="en-US" dirty="0">
                <a:solidFill>
                  <a:schemeClr val="bg1"/>
                </a:solidFill>
                <a:sym typeface="Helvetica"/>
              </a:rPr>
              <a:t>インタメ</a:t>
            </a:r>
            <a:r>
              <a:rPr lang="en-US" altLang="ja-JP" dirty="0">
                <a:solidFill>
                  <a:schemeClr val="bg1"/>
                </a:solidFill>
                <a:sym typeface="Helvetica"/>
              </a:rPr>
              <a:t>®</a:t>
            </a:r>
            <a:r>
              <a:rPr lang="ja-JP" altLang="en-US" dirty="0">
                <a:solidFill>
                  <a:schemeClr val="bg1"/>
                </a:solidFill>
                <a:sym typeface="Helvetica"/>
              </a:rPr>
              <a:t>クラブ（旧カリスマ講師養成クラブ</a:t>
            </a:r>
            <a:r>
              <a:rPr lang="en-US" altLang="ja-JP" dirty="0">
                <a:solidFill>
                  <a:schemeClr val="bg1"/>
                </a:solidFill>
                <a:sym typeface="Helvetica"/>
              </a:rPr>
              <a:t>® </a:t>
            </a:r>
            <a:r>
              <a:rPr lang="ja-JP" altLang="en-US" dirty="0">
                <a:solidFill>
                  <a:schemeClr val="bg1"/>
                </a:solidFill>
                <a:sym typeface="Helvetica"/>
              </a:rPr>
              <a:t>）</a:t>
            </a:r>
            <a:br>
              <a:rPr kumimoji="1" lang="en-US" altLang="ja-JP" dirty="0"/>
            </a:br>
            <a:endParaRPr kumimoji="1" lang="ja-JP" alt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dirty="0"/>
          </a:p>
          <a:p>
            <a:endParaRPr kumimoji="1" lang="ja-JP" altLang="en-US" dirty="0"/>
          </a:p>
          <a:p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117679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dirty="0"/>
              <a:t>http://dova-s.jp/</a:t>
            </a:r>
            <a:r>
              <a:rPr lang="ja-JP" altLang="en-US" dirty="0"/>
              <a:t>　の中のフリー音源</a:t>
            </a:r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3989847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dirty="0"/>
              <a:t>最初の効果音デデンはフリー：</a:t>
            </a:r>
            <a:r>
              <a:rPr kumimoji="1" lang="en-US" altLang="ja-JP" dirty="0"/>
              <a:t>http://soundeffect-lab.info/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dirty="0"/>
              <a:t>効果音：</a:t>
            </a:r>
            <a:r>
              <a:rPr lang="en-US" altLang="ja-JP" dirty="0">
                <a:solidFill>
                  <a:schemeClr val="bg1"/>
                </a:solidFill>
              </a:rPr>
              <a:t>©</a:t>
            </a:r>
            <a:r>
              <a:rPr lang="ja-JP" altLang="en-US" dirty="0">
                <a:solidFill>
                  <a:schemeClr val="bg1"/>
                </a:solidFill>
              </a:rPr>
              <a:t>株式会社キャリアセンター　</a:t>
            </a:r>
            <a:r>
              <a:rPr lang="ja-JP" altLang="en-US" dirty="0">
                <a:solidFill>
                  <a:schemeClr val="bg1"/>
                </a:solidFill>
                <a:sym typeface="Helvetica"/>
              </a:rPr>
              <a:t>インタメ</a:t>
            </a:r>
            <a:r>
              <a:rPr lang="en-US" altLang="ja-JP" dirty="0">
                <a:solidFill>
                  <a:schemeClr val="bg1"/>
                </a:solidFill>
                <a:sym typeface="Helvetica"/>
              </a:rPr>
              <a:t>®</a:t>
            </a:r>
            <a:r>
              <a:rPr lang="ja-JP" altLang="en-US" dirty="0">
                <a:solidFill>
                  <a:schemeClr val="bg1"/>
                </a:solidFill>
                <a:sym typeface="Helvetica"/>
              </a:rPr>
              <a:t>クラブ（旧カリスマ講師養成クラブ</a:t>
            </a:r>
            <a:r>
              <a:rPr lang="en-US" altLang="ja-JP" dirty="0">
                <a:solidFill>
                  <a:schemeClr val="bg1"/>
                </a:solidFill>
                <a:sym typeface="Helvetica"/>
              </a:rPr>
              <a:t>® </a:t>
            </a:r>
            <a:r>
              <a:rPr lang="ja-JP" altLang="en-US" dirty="0">
                <a:solidFill>
                  <a:schemeClr val="bg1"/>
                </a:solidFill>
                <a:sym typeface="Helvetica"/>
              </a:rPr>
              <a:t>）</a:t>
            </a:r>
            <a:br>
              <a:rPr kumimoji="1" lang="en-US" altLang="ja-JP" dirty="0"/>
            </a:br>
            <a:r>
              <a:rPr kumimoji="1" lang="ja-JP" altLang="en-US" dirty="0"/>
              <a:t>画像：</a:t>
            </a:r>
            <a:r>
              <a:rPr lang="en-US" altLang="ja-JP" dirty="0">
                <a:solidFill>
                  <a:schemeClr val="bg1"/>
                </a:solidFill>
              </a:rPr>
              <a:t>©</a:t>
            </a:r>
            <a:r>
              <a:rPr kumimoji="1" lang="ja-JP" altLang="en-US" dirty="0"/>
              <a:t>株式会社ハッピースマイルクリエイティブ３９</a:t>
            </a:r>
            <a:r>
              <a:rPr kumimoji="1" lang="en-US" altLang="ja-JP" dirty="0"/>
              <a:t>/</a:t>
            </a:r>
            <a:r>
              <a:rPr kumimoji="1" lang="ja-JP" altLang="en-US" dirty="0"/>
              <a:t>超音速！スライド動画塾：「</a:t>
            </a:r>
            <a:r>
              <a:rPr kumimoji="1" lang="en-US" altLang="ja-JP" dirty="0"/>
              <a:t>QUIZ</a:t>
            </a:r>
            <a:r>
              <a:rPr kumimoji="1" lang="ja-JP" altLang="en-US" dirty="0"/>
              <a:t>」</a:t>
            </a:r>
            <a:endParaRPr kumimoji="1" lang="en-US" altLang="ja-JP" dirty="0"/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407276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dirty="0"/>
              <a:t>最初の効果音デデンはフリー：</a:t>
            </a:r>
            <a:r>
              <a:rPr kumimoji="1" lang="en-US" altLang="ja-JP" dirty="0"/>
              <a:t>http://soundeffect-lab.info/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dirty="0"/>
              <a:t>効果音：</a:t>
            </a:r>
            <a:r>
              <a:rPr lang="en-US" altLang="ja-JP" dirty="0">
                <a:solidFill>
                  <a:schemeClr val="bg1"/>
                </a:solidFill>
              </a:rPr>
              <a:t>©</a:t>
            </a:r>
            <a:r>
              <a:rPr lang="ja-JP" altLang="en-US" dirty="0">
                <a:solidFill>
                  <a:schemeClr val="bg1"/>
                </a:solidFill>
              </a:rPr>
              <a:t>株式会社キャリアセンター　</a:t>
            </a:r>
            <a:r>
              <a:rPr lang="ja-JP" altLang="en-US" dirty="0">
                <a:solidFill>
                  <a:schemeClr val="bg1"/>
                </a:solidFill>
                <a:sym typeface="Helvetica"/>
              </a:rPr>
              <a:t>インタメ</a:t>
            </a:r>
            <a:r>
              <a:rPr lang="en-US" altLang="ja-JP" dirty="0">
                <a:solidFill>
                  <a:schemeClr val="bg1"/>
                </a:solidFill>
                <a:sym typeface="Helvetica"/>
              </a:rPr>
              <a:t>®</a:t>
            </a:r>
            <a:r>
              <a:rPr lang="ja-JP" altLang="en-US" dirty="0">
                <a:solidFill>
                  <a:schemeClr val="bg1"/>
                </a:solidFill>
                <a:sym typeface="Helvetica"/>
              </a:rPr>
              <a:t>クラブ（旧カリスマ講師養成クラブ</a:t>
            </a:r>
            <a:r>
              <a:rPr lang="en-US" altLang="ja-JP" dirty="0">
                <a:solidFill>
                  <a:schemeClr val="bg1"/>
                </a:solidFill>
                <a:sym typeface="Helvetica"/>
              </a:rPr>
              <a:t>® </a:t>
            </a:r>
            <a:r>
              <a:rPr lang="ja-JP" altLang="en-US" dirty="0">
                <a:solidFill>
                  <a:schemeClr val="bg1"/>
                </a:solidFill>
                <a:sym typeface="Helvetica"/>
              </a:rPr>
              <a:t>）</a:t>
            </a:r>
            <a:br>
              <a:rPr kumimoji="1" lang="en-US" altLang="ja-JP" dirty="0"/>
            </a:br>
            <a:r>
              <a:rPr kumimoji="1" lang="ja-JP" altLang="en-US" dirty="0"/>
              <a:t>画像：</a:t>
            </a:r>
            <a:r>
              <a:rPr lang="en-US" altLang="ja-JP" dirty="0">
                <a:solidFill>
                  <a:schemeClr val="bg1"/>
                </a:solidFill>
              </a:rPr>
              <a:t>©</a:t>
            </a:r>
            <a:r>
              <a:rPr kumimoji="1" lang="ja-JP" altLang="en-US" dirty="0"/>
              <a:t>株式会社ハッピースマイルクリエイティブ３９</a:t>
            </a:r>
            <a:r>
              <a:rPr kumimoji="1" lang="en-US" altLang="ja-JP" dirty="0"/>
              <a:t>/</a:t>
            </a:r>
            <a:r>
              <a:rPr kumimoji="1" lang="ja-JP" altLang="en-US" dirty="0"/>
              <a:t>超音速！スライド動画塾：「</a:t>
            </a:r>
            <a:r>
              <a:rPr kumimoji="1" lang="en-US" altLang="ja-JP" dirty="0"/>
              <a:t>QUIZ</a:t>
            </a:r>
            <a:r>
              <a:rPr kumimoji="1" lang="ja-JP" altLang="en-US" dirty="0"/>
              <a:t>」</a:t>
            </a:r>
            <a:endParaRPr kumimoji="1" lang="en-US" altLang="ja-JP" dirty="0"/>
          </a:p>
          <a:p>
            <a:endParaRPr kumimoji="1" lang="ja-JP" altLang="en-US" dirty="0"/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4735003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dirty="0"/>
              <a:t>最初の効果音デデンはフリー：</a:t>
            </a:r>
            <a:r>
              <a:rPr kumimoji="1" lang="en-US" altLang="ja-JP" dirty="0"/>
              <a:t>http://soundeffect-lab.info/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dirty="0"/>
              <a:t>効果音：</a:t>
            </a:r>
            <a:r>
              <a:rPr lang="en-US" altLang="ja-JP" dirty="0">
                <a:solidFill>
                  <a:schemeClr val="bg1"/>
                </a:solidFill>
              </a:rPr>
              <a:t>©</a:t>
            </a:r>
            <a:r>
              <a:rPr lang="ja-JP" altLang="en-US" dirty="0">
                <a:solidFill>
                  <a:schemeClr val="bg1"/>
                </a:solidFill>
              </a:rPr>
              <a:t>株式会社キャリアセンター　</a:t>
            </a:r>
            <a:r>
              <a:rPr lang="ja-JP" altLang="en-US" dirty="0">
                <a:solidFill>
                  <a:schemeClr val="bg1"/>
                </a:solidFill>
                <a:sym typeface="Helvetica"/>
              </a:rPr>
              <a:t>インタメ</a:t>
            </a:r>
            <a:r>
              <a:rPr lang="en-US" altLang="ja-JP" dirty="0">
                <a:solidFill>
                  <a:schemeClr val="bg1"/>
                </a:solidFill>
                <a:sym typeface="Helvetica"/>
              </a:rPr>
              <a:t>®</a:t>
            </a:r>
            <a:r>
              <a:rPr lang="ja-JP" altLang="en-US" dirty="0">
                <a:solidFill>
                  <a:schemeClr val="bg1"/>
                </a:solidFill>
                <a:sym typeface="Helvetica"/>
              </a:rPr>
              <a:t>クラブ（旧カリスマ講師養成クラブ</a:t>
            </a:r>
            <a:r>
              <a:rPr lang="en-US" altLang="ja-JP" dirty="0">
                <a:solidFill>
                  <a:schemeClr val="bg1"/>
                </a:solidFill>
                <a:sym typeface="Helvetica"/>
              </a:rPr>
              <a:t>® </a:t>
            </a:r>
            <a:r>
              <a:rPr lang="ja-JP" altLang="en-US" dirty="0">
                <a:solidFill>
                  <a:schemeClr val="bg1"/>
                </a:solidFill>
                <a:sym typeface="Helvetica"/>
              </a:rPr>
              <a:t>）</a:t>
            </a:r>
            <a:br>
              <a:rPr kumimoji="1" lang="en-US" altLang="ja-JP" dirty="0"/>
            </a:br>
            <a:r>
              <a:rPr kumimoji="1" lang="ja-JP" altLang="en-US" dirty="0"/>
              <a:t>画像：</a:t>
            </a:r>
            <a:r>
              <a:rPr lang="en-US" altLang="ja-JP" dirty="0">
                <a:solidFill>
                  <a:schemeClr val="bg1"/>
                </a:solidFill>
              </a:rPr>
              <a:t>©</a:t>
            </a:r>
            <a:r>
              <a:rPr kumimoji="1" lang="ja-JP" altLang="en-US" dirty="0"/>
              <a:t>株式会社ハッピースマイルクリエイティブ３９</a:t>
            </a:r>
            <a:r>
              <a:rPr kumimoji="1" lang="en-US" altLang="ja-JP" dirty="0"/>
              <a:t>/</a:t>
            </a:r>
            <a:r>
              <a:rPr kumimoji="1" lang="ja-JP" altLang="en-US" dirty="0"/>
              <a:t>超音速！スライド動画塾：「</a:t>
            </a:r>
            <a:r>
              <a:rPr kumimoji="1" lang="en-US" altLang="ja-JP" dirty="0"/>
              <a:t>QUIZ</a:t>
            </a:r>
            <a:r>
              <a:rPr kumimoji="1" lang="ja-JP" altLang="en-US" dirty="0"/>
              <a:t>」</a:t>
            </a:r>
            <a:endParaRPr kumimoji="1" lang="en-US" altLang="ja-JP" dirty="0"/>
          </a:p>
          <a:p>
            <a:endParaRPr kumimoji="1" lang="ja-JP" altLang="en-US" dirty="0"/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3105454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dirty="0"/>
              <a:t>最初の効果音デデンはフリー：</a:t>
            </a:r>
            <a:r>
              <a:rPr kumimoji="1" lang="en-US" altLang="ja-JP" dirty="0"/>
              <a:t>http://soundeffect-lab.info/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dirty="0"/>
              <a:t>効果音：</a:t>
            </a:r>
            <a:r>
              <a:rPr lang="en-US" altLang="ja-JP" dirty="0">
                <a:solidFill>
                  <a:schemeClr val="bg1"/>
                </a:solidFill>
              </a:rPr>
              <a:t>©</a:t>
            </a:r>
            <a:r>
              <a:rPr lang="ja-JP" altLang="en-US" dirty="0">
                <a:solidFill>
                  <a:schemeClr val="bg1"/>
                </a:solidFill>
              </a:rPr>
              <a:t>株式会社キャリアセンター　</a:t>
            </a:r>
            <a:r>
              <a:rPr lang="ja-JP" altLang="en-US" dirty="0">
                <a:solidFill>
                  <a:schemeClr val="bg1"/>
                </a:solidFill>
                <a:sym typeface="Helvetica"/>
              </a:rPr>
              <a:t>インタメ</a:t>
            </a:r>
            <a:r>
              <a:rPr lang="en-US" altLang="ja-JP" dirty="0">
                <a:solidFill>
                  <a:schemeClr val="bg1"/>
                </a:solidFill>
                <a:sym typeface="Helvetica"/>
              </a:rPr>
              <a:t>®</a:t>
            </a:r>
            <a:r>
              <a:rPr lang="ja-JP" altLang="en-US" dirty="0">
                <a:solidFill>
                  <a:schemeClr val="bg1"/>
                </a:solidFill>
                <a:sym typeface="Helvetica"/>
              </a:rPr>
              <a:t>クラブ（旧カリスマ講師養成クラブ</a:t>
            </a:r>
            <a:r>
              <a:rPr lang="en-US" altLang="ja-JP" dirty="0">
                <a:solidFill>
                  <a:schemeClr val="bg1"/>
                </a:solidFill>
                <a:sym typeface="Helvetica"/>
              </a:rPr>
              <a:t>® </a:t>
            </a:r>
            <a:r>
              <a:rPr lang="ja-JP" altLang="en-US" dirty="0">
                <a:solidFill>
                  <a:schemeClr val="bg1"/>
                </a:solidFill>
                <a:sym typeface="Helvetica"/>
              </a:rPr>
              <a:t>）</a:t>
            </a:r>
            <a:br>
              <a:rPr kumimoji="1" lang="en-US" altLang="ja-JP" dirty="0"/>
            </a:br>
            <a:r>
              <a:rPr kumimoji="1" lang="ja-JP" altLang="en-US" dirty="0"/>
              <a:t>画像：</a:t>
            </a:r>
            <a:r>
              <a:rPr lang="en-US" altLang="ja-JP" dirty="0">
                <a:solidFill>
                  <a:schemeClr val="bg1"/>
                </a:solidFill>
              </a:rPr>
              <a:t>©</a:t>
            </a:r>
            <a:r>
              <a:rPr kumimoji="1" lang="ja-JP" altLang="en-US" dirty="0"/>
              <a:t>株式会社ハッピースマイルクリエイティブ３９</a:t>
            </a:r>
            <a:r>
              <a:rPr kumimoji="1" lang="en-US" altLang="ja-JP" dirty="0"/>
              <a:t>/</a:t>
            </a:r>
            <a:r>
              <a:rPr kumimoji="1" lang="ja-JP" altLang="en-US" dirty="0"/>
              <a:t>超音速！スライド動画塾：「</a:t>
            </a:r>
            <a:r>
              <a:rPr kumimoji="1" lang="en-US" altLang="ja-JP" dirty="0"/>
              <a:t>QUIZ</a:t>
            </a:r>
            <a:r>
              <a:rPr kumimoji="1" lang="ja-JP" altLang="en-US" dirty="0"/>
              <a:t>」</a:t>
            </a:r>
            <a:endParaRPr kumimoji="1" lang="en-US" altLang="ja-JP" dirty="0"/>
          </a:p>
          <a:p>
            <a:endParaRPr kumimoji="1" lang="ja-JP" altLang="en-US" dirty="0"/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0903680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dirty="0"/>
              <a:t>効果音：</a:t>
            </a:r>
            <a:r>
              <a:rPr lang="en-US" altLang="ja-JP" dirty="0">
                <a:solidFill>
                  <a:schemeClr val="bg1"/>
                </a:solidFill>
              </a:rPr>
              <a:t>©</a:t>
            </a:r>
            <a:r>
              <a:rPr lang="ja-JP" altLang="en-US" dirty="0">
                <a:solidFill>
                  <a:schemeClr val="bg1"/>
                </a:solidFill>
              </a:rPr>
              <a:t>株式会社キャリアセンター　</a:t>
            </a:r>
            <a:r>
              <a:rPr lang="ja-JP" altLang="en-US" dirty="0">
                <a:solidFill>
                  <a:schemeClr val="bg1"/>
                </a:solidFill>
                <a:sym typeface="Helvetica"/>
              </a:rPr>
              <a:t>インタメ</a:t>
            </a:r>
            <a:r>
              <a:rPr lang="en-US" altLang="ja-JP" dirty="0">
                <a:solidFill>
                  <a:schemeClr val="bg1"/>
                </a:solidFill>
                <a:sym typeface="Helvetica"/>
              </a:rPr>
              <a:t>®</a:t>
            </a:r>
            <a:r>
              <a:rPr lang="ja-JP" altLang="en-US" dirty="0">
                <a:solidFill>
                  <a:schemeClr val="bg1"/>
                </a:solidFill>
                <a:sym typeface="Helvetica"/>
              </a:rPr>
              <a:t>クラブ（旧カリスマ講師養成クラブ</a:t>
            </a:r>
            <a:r>
              <a:rPr lang="en-US" altLang="ja-JP" dirty="0">
                <a:solidFill>
                  <a:schemeClr val="bg1"/>
                </a:solidFill>
                <a:sym typeface="Helvetica"/>
              </a:rPr>
              <a:t>® </a:t>
            </a:r>
            <a:r>
              <a:rPr lang="ja-JP" altLang="en-US" dirty="0">
                <a:solidFill>
                  <a:schemeClr val="bg1"/>
                </a:solidFill>
                <a:sym typeface="Helvetica"/>
              </a:rPr>
              <a:t>）</a:t>
            </a:r>
            <a:br>
              <a:rPr kumimoji="1" lang="en-US" altLang="ja-JP" dirty="0"/>
            </a:br>
            <a:r>
              <a:rPr kumimoji="1" lang="ja-JP" altLang="en-US" dirty="0"/>
              <a:t>画像：</a:t>
            </a:r>
            <a:r>
              <a:rPr lang="en-US" altLang="ja-JP" dirty="0">
                <a:solidFill>
                  <a:schemeClr val="bg1"/>
                </a:solidFill>
              </a:rPr>
              <a:t>©</a:t>
            </a:r>
            <a:r>
              <a:rPr kumimoji="1" lang="ja-JP" altLang="en-US" dirty="0"/>
              <a:t>株式会社ハッピースマイルクリエイティブ３９</a:t>
            </a:r>
            <a:r>
              <a:rPr kumimoji="1" lang="en-US" altLang="ja-JP" dirty="0"/>
              <a:t>/</a:t>
            </a:r>
            <a:r>
              <a:rPr kumimoji="1" lang="ja-JP" altLang="en-US" dirty="0"/>
              <a:t>超音速！スライド動画塾：「</a:t>
            </a:r>
            <a:r>
              <a:rPr kumimoji="1" lang="en-US" altLang="ja-JP" dirty="0"/>
              <a:t>QUIZ</a:t>
            </a:r>
            <a:r>
              <a:rPr kumimoji="1" lang="ja-JP" altLang="en-US" dirty="0"/>
              <a:t>」</a:t>
            </a:r>
            <a:endParaRPr kumimoji="1" lang="en-US" altLang="ja-JP" dirty="0"/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960100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dirty="0"/>
              <a:t>最初の効果音デデンはフリー：</a:t>
            </a:r>
            <a:r>
              <a:rPr kumimoji="1" lang="en-US" altLang="ja-JP" dirty="0"/>
              <a:t>http://soundeffect-lab.info/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dirty="0"/>
              <a:t>効果音：</a:t>
            </a:r>
            <a:r>
              <a:rPr lang="en-US" altLang="ja-JP" dirty="0">
                <a:solidFill>
                  <a:schemeClr val="bg1"/>
                </a:solidFill>
              </a:rPr>
              <a:t>©</a:t>
            </a:r>
            <a:r>
              <a:rPr lang="ja-JP" altLang="en-US" dirty="0">
                <a:solidFill>
                  <a:schemeClr val="bg1"/>
                </a:solidFill>
              </a:rPr>
              <a:t>株式会社キャリアセンター　</a:t>
            </a:r>
            <a:r>
              <a:rPr lang="ja-JP" altLang="en-US" dirty="0">
                <a:solidFill>
                  <a:schemeClr val="bg1"/>
                </a:solidFill>
                <a:sym typeface="Helvetica"/>
              </a:rPr>
              <a:t>インタメ</a:t>
            </a:r>
            <a:r>
              <a:rPr lang="en-US" altLang="ja-JP" dirty="0">
                <a:solidFill>
                  <a:schemeClr val="bg1"/>
                </a:solidFill>
                <a:sym typeface="Helvetica"/>
              </a:rPr>
              <a:t>®</a:t>
            </a:r>
            <a:r>
              <a:rPr lang="ja-JP" altLang="en-US" dirty="0">
                <a:solidFill>
                  <a:schemeClr val="bg1"/>
                </a:solidFill>
                <a:sym typeface="Helvetica"/>
              </a:rPr>
              <a:t>クラブ（旧カリスマ講師養成クラブ</a:t>
            </a:r>
            <a:r>
              <a:rPr lang="en-US" altLang="ja-JP" dirty="0">
                <a:solidFill>
                  <a:schemeClr val="bg1"/>
                </a:solidFill>
                <a:sym typeface="Helvetica"/>
              </a:rPr>
              <a:t>® </a:t>
            </a:r>
            <a:r>
              <a:rPr lang="ja-JP" altLang="en-US" dirty="0">
                <a:solidFill>
                  <a:schemeClr val="bg1"/>
                </a:solidFill>
                <a:sym typeface="Helvetica"/>
              </a:rPr>
              <a:t>）</a:t>
            </a:r>
            <a:br>
              <a:rPr kumimoji="1" lang="en-US" altLang="ja-JP" dirty="0"/>
            </a:br>
            <a:endParaRPr kumimoji="1" lang="ja-JP" alt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dirty="0"/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8007923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dirty="0"/>
              <a:t>最初の効果音デデンはフリー：</a:t>
            </a:r>
            <a:r>
              <a:rPr kumimoji="1" lang="en-US" altLang="ja-JP" dirty="0"/>
              <a:t>http://soundeffect-lab.info/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dirty="0"/>
              <a:t>効果音：</a:t>
            </a:r>
            <a:r>
              <a:rPr lang="en-US" altLang="ja-JP" dirty="0">
                <a:solidFill>
                  <a:schemeClr val="bg1"/>
                </a:solidFill>
              </a:rPr>
              <a:t>©</a:t>
            </a:r>
            <a:r>
              <a:rPr lang="ja-JP" altLang="en-US" dirty="0">
                <a:solidFill>
                  <a:schemeClr val="bg1"/>
                </a:solidFill>
              </a:rPr>
              <a:t>株式会社キャリアセンター　</a:t>
            </a:r>
            <a:r>
              <a:rPr lang="ja-JP" altLang="en-US" dirty="0">
                <a:solidFill>
                  <a:schemeClr val="bg1"/>
                </a:solidFill>
                <a:sym typeface="Helvetica"/>
              </a:rPr>
              <a:t>インタメ</a:t>
            </a:r>
            <a:r>
              <a:rPr lang="en-US" altLang="ja-JP" dirty="0">
                <a:solidFill>
                  <a:schemeClr val="bg1"/>
                </a:solidFill>
                <a:sym typeface="Helvetica"/>
              </a:rPr>
              <a:t>®</a:t>
            </a:r>
            <a:r>
              <a:rPr lang="ja-JP" altLang="en-US" dirty="0">
                <a:solidFill>
                  <a:schemeClr val="bg1"/>
                </a:solidFill>
                <a:sym typeface="Helvetica"/>
              </a:rPr>
              <a:t>クラブ（旧カリスマ講師養成クラブ</a:t>
            </a:r>
            <a:r>
              <a:rPr lang="en-US" altLang="ja-JP" dirty="0">
                <a:solidFill>
                  <a:schemeClr val="bg1"/>
                </a:solidFill>
                <a:sym typeface="Helvetica"/>
              </a:rPr>
              <a:t>® </a:t>
            </a:r>
            <a:r>
              <a:rPr lang="ja-JP" altLang="en-US" dirty="0">
                <a:solidFill>
                  <a:schemeClr val="bg1"/>
                </a:solidFill>
                <a:sym typeface="Helvetica"/>
              </a:rPr>
              <a:t>）</a:t>
            </a:r>
            <a:br>
              <a:rPr kumimoji="1" lang="en-US" altLang="ja-JP" dirty="0"/>
            </a:br>
            <a:endParaRPr kumimoji="1" lang="ja-JP" alt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dirty="0"/>
          </a:p>
          <a:p>
            <a:endParaRPr kumimoji="1" lang="ja-JP" altLang="en-US" dirty="0"/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0781728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5">
            <a:extLst>
              <a:ext uri="{FF2B5EF4-FFF2-40B4-BE49-F238E27FC236}">
                <a16:creationId xmlns:a16="http://schemas.microsoft.com/office/drawing/2014/main" id="{81B3D826-9D1E-AE83-0B29-BB0E3A44331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082000" y="6534345"/>
            <a:ext cx="1036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E56B24-931E-4AB9-A908-656A38C05A66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7707995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スライド番号プレースホルダー 12">
            <a:extLst>
              <a:ext uri="{FF2B5EF4-FFF2-40B4-BE49-F238E27FC236}">
                <a16:creationId xmlns:a16="http://schemas.microsoft.com/office/drawing/2014/main" id="{CCCE82BD-368D-DE8B-3A12-87FD871D5D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082000" y="6534345"/>
            <a:ext cx="1036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82000"/>
                  </a:schemeClr>
                </a:solidFill>
                <a:latin typeface="Segoe UI Historic" panose="020B0502040204020203" pitchFamily="34" charset="0"/>
                <a:cs typeface="Segoe UI Historic" panose="020B0502040204020203" pitchFamily="34" charset="0"/>
              </a:defRPr>
            </a:lvl1pPr>
          </a:lstStyle>
          <a:p>
            <a:fld id="{16A19C4E-B195-4F87-990F-9641BD3E696B}" type="slidenum">
              <a:rPr lang="ja-JP" altLang="en-US" smtClean="0"/>
              <a:pPr/>
              <a:t>‹#›</a:t>
            </a:fld>
            <a:endParaRPr lang="ja-JP" altLang="en-US" sz="1050" dirty="0"/>
          </a:p>
        </p:txBody>
      </p:sp>
    </p:spTree>
    <p:extLst>
      <p:ext uri="{BB962C8B-B14F-4D97-AF65-F5344CB8AC3E}">
        <p14:creationId xmlns:p14="http://schemas.microsoft.com/office/powerpoint/2010/main" val="4615018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スライド番号プレースホルダー 12">
            <a:extLst>
              <a:ext uri="{FF2B5EF4-FFF2-40B4-BE49-F238E27FC236}">
                <a16:creationId xmlns:a16="http://schemas.microsoft.com/office/drawing/2014/main" id="{7E4FDBFB-AAA5-913F-C76B-C788723685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082000" y="6534345"/>
            <a:ext cx="1036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82000"/>
                  </a:schemeClr>
                </a:solidFill>
                <a:latin typeface="Segoe UI Historic" panose="020B0502040204020203" pitchFamily="34" charset="0"/>
                <a:cs typeface="Segoe UI Historic" panose="020B0502040204020203" pitchFamily="34" charset="0"/>
              </a:defRPr>
            </a:lvl1pPr>
          </a:lstStyle>
          <a:p>
            <a:fld id="{16A19C4E-B195-4F87-990F-9641BD3E696B}" type="slidenum">
              <a:rPr lang="ja-JP" altLang="en-US" smtClean="0"/>
              <a:pPr/>
              <a:t>‹#›</a:t>
            </a:fld>
            <a:endParaRPr lang="ja-JP" altLang="en-US" sz="1050" dirty="0"/>
          </a:p>
        </p:txBody>
      </p:sp>
    </p:spTree>
    <p:extLst>
      <p:ext uri="{BB962C8B-B14F-4D97-AF65-F5344CB8AC3E}">
        <p14:creationId xmlns:p14="http://schemas.microsoft.com/office/powerpoint/2010/main" val="23770892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スライド番号プレースホルダー 12">
            <a:extLst>
              <a:ext uri="{FF2B5EF4-FFF2-40B4-BE49-F238E27FC236}">
                <a16:creationId xmlns:a16="http://schemas.microsoft.com/office/drawing/2014/main" id="{808BC474-7A76-C349-ACF5-2BB2A105CD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082000" y="6534345"/>
            <a:ext cx="1036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82000"/>
                  </a:schemeClr>
                </a:solidFill>
                <a:latin typeface="Segoe UI Historic" panose="020B0502040204020203" pitchFamily="34" charset="0"/>
                <a:cs typeface="Segoe UI Historic" panose="020B0502040204020203" pitchFamily="34" charset="0"/>
              </a:defRPr>
            </a:lvl1pPr>
          </a:lstStyle>
          <a:p>
            <a:fld id="{16A19C4E-B195-4F87-990F-9641BD3E696B}" type="slidenum">
              <a:rPr lang="ja-JP" altLang="en-US" smtClean="0"/>
              <a:pPr/>
              <a:t>‹#›</a:t>
            </a:fld>
            <a:endParaRPr lang="ja-JP" altLang="en-US" sz="1050" dirty="0"/>
          </a:p>
        </p:txBody>
      </p:sp>
    </p:spTree>
    <p:extLst>
      <p:ext uri="{BB962C8B-B14F-4D97-AF65-F5344CB8AC3E}">
        <p14:creationId xmlns:p14="http://schemas.microsoft.com/office/powerpoint/2010/main" val="37512945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スライド番号プレースホルダー 12">
            <a:extLst>
              <a:ext uri="{FF2B5EF4-FFF2-40B4-BE49-F238E27FC236}">
                <a16:creationId xmlns:a16="http://schemas.microsoft.com/office/drawing/2014/main" id="{20BA5C7C-13B9-B178-5ADE-FD8B01D34B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082000" y="6534345"/>
            <a:ext cx="1036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82000"/>
                  </a:schemeClr>
                </a:solidFill>
                <a:latin typeface="Segoe UI Historic" panose="020B0502040204020203" pitchFamily="34" charset="0"/>
                <a:cs typeface="Segoe UI Historic" panose="020B0502040204020203" pitchFamily="34" charset="0"/>
              </a:defRPr>
            </a:lvl1pPr>
          </a:lstStyle>
          <a:p>
            <a:fld id="{16A19C4E-B195-4F87-990F-9641BD3E696B}" type="slidenum">
              <a:rPr lang="ja-JP" altLang="en-US" smtClean="0"/>
              <a:pPr/>
              <a:t>‹#›</a:t>
            </a:fld>
            <a:endParaRPr lang="ja-JP" altLang="en-US" sz="1050" dirty="0"/>
          </a:p>
        </p:txBody>
      </p:sp>
    </p:spTree>
    <p:extLst>
      <p:ext uri="{BB962C8B-B14F-4D97-AF65-F5344CB8AC3E}">
        <p14:creationId xmlns:p14="http://schemas.microsoft.com/office/powerpoint/2010/main" val="31888380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スライド番号プレースホルダー 12">
            <a:extLst>
              <a:ext uri="{FF2B5EF4-FFF2-40B4-BE49-F238E27FC236}">
                <a16:creationId xmlns:a16="http://schemas.microsoft.com/office/drawing/2014/main" id="{353BDC7E-D49C-4860-97E3-8AA7A21377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082000" y="6534345"/>
            <a:ext cx="1036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82000"/>
                  </a:schemeClr>
                </a:solidFill>
                <a:latin typeface="Segoe UI Historic" panose="020B0502040204020203" pitchFamily="34" charset="0"/>
                <a:cs typeface="Segoe UI Historic" panose="020B0502040204020203" pitchFamily="34" charset="0"/>
              </a:defRPr>
            </a:lvl1pPr>
          </a:lstStyle>
          <a:p>
            <a:fld id="{16A19C4E-B195-4F87-990F-9641BD3E696B}" type="slidenum">
              <a:rPr lang="ja-JP" altLang="en-US" smtClean="0"/>
              <a:pPr/>
              <a:t>‹#›</a:t>
            </a:fld>
            <a:endParaRPr lang="ja-JP" altLang="en-US" sz="1050" dirty="0"/>
          </a:p>
        </p:txBody>
      </p:sp>
    </p:spTree>
    <p:extLst>
      <p:ext uri="{BB962C8B-B14F-4D97-AF65-F5344CB8AC3E}">
        <p14:creationId xmlns:p14="http://schemas.microsoft.com/office/powerpoint/2010/main" val="34668101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スライド番号プレースホルダー 12">
            <a:extLst>
              <a:ext uri="{FF2B5EF4-FFF2-40B4-BE49-F238E27FC236}">
                <a16:creationId xmlns:a16="http://schemas.microsoft.com/office/drawing/2014/main" id="{FD4D026F-B7C0-07EE-8ADD-A22DA6423F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082000" y="6534345"/>
            <a:ext cx="1036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82000"/>
                  </a:schemeClr>
                </a:solidFill>
                <a:latin typeface="Segoe UI Historic" panose="020B0502040204020203" pitchFamily="34" charset="0"/>
                <a:cs typeface="Segoe UI Historic" panose="020B0502040204020203" pitchFamily="34" charset="0"/>
              </a:defRPr>
            </a:lvl1pPr>
          </a:lstStyle>
          <a:p>
            <a:fld id="{16A19C4E-B195-4F87-990F-9641BD3E696B}" type="slidenum">
              <a:rPr lang="ja-JP" altLang="en-US" smtClean="0"/>
              <a:pPr/>
              <a:t>‹#›</a:t>
            </a:fld>
            <a:endParaRPr lang="ja-JP" altLang="en-US" sz="1050" dirty="0"/>
          </a:p>
        </p:txBody>
      </p:sp>
    </p:spTree>
    <p:extLst>
      <p:ext uri="{BB962C8B-B14F-4D97-AF65-F5344CB8AC3E}">
        <p14:creationId xmlns:p14="http://schemas.microsoft.com/office/powerpoint/2010/main" val="28238849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12">
            <a:extLst>
              <a:ext uri="{FF2B5EF4-FFF2-40B4-BE49-F238E27FC236}">
                <a16:creationId xmlns:a16="http://schemas.microsoft.com/office/drawing/2014/main" id="{7CE6A8CA-45BF-D9DD-6145-A0F7ABADF3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082000" y="6534345"/>
            <a:ext cx="1036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82000"/>
                  </a:schemeClr>
                </a:solidFill>
                <a:latin typeface="Segoe UI Historic" panose="020B0502040204020203" pitchFamily="34" charset="0"/>
                <a:cs typeface="Segoe UI Historic" panose="020B0502040204020203" pitchFamily="34" charset="0"/>
              </a:defRPr>
            </a:lvl1pPr>
          </a:lstStyle>
          <a:p>
            <a:fld id="{16A19C4E-B195-4F87-990F-9641BD3E696B}" type="slidenum">
              <a:rPr lang="ja-JP" altLang="en-US" smtClean="0"/>
              <a:pPr/>
              <a:t>‹#›</a:t>
            </a:fld>
            <a:endParaRPr lang="ja-JP" altLang="en-US" sz="1050" dirty="0"/>
          </a:p>
        </p:txBody>
      </p:sp>
    </p:spTree>
    <p:extLst>
      <p:ext uri="{BB962C8B-B14F-4D97-AF65-F5344CB8AC3E}">
        <p14:creationId xmlns:p14="http://schemas.microsoft.com/office/powerpoint/2010/main" val="16193068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/>
              <a:t>マスタ サブタイトルの書式設定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53047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86374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69003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線コネクタ 3">
            <a:extLst>
              <a:ext uri="{FF2B5EF4-FFF2-40B4-BE49-F238E27FC236}">
                <a16:creationId xmlns:a16="http://schemas.microsoft.com/office/drawing/2014/main" id="{80E9AEC4-2470-55C3-73C3-A54122AFC0E6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251520" y="903600"/>
            <a:ext cx="8325925" cy="0"/>
          </a:xfrm>
          <a:prstGeom prst="line">
            <a:avLst/>
          </a:prstGeom>
          <a:noFill/>
          <a:ln w="38100" cap="flat" cmpd="sng" algn="ctr">
            <a:gradFill flip="none" rotWithShape="1">
              <a:gsLst>
                <a:gs pos="55000">
                  <a:srgbClr val="A50000"/>
                </a:gs>
                <a:gs pos="98000">
                  <a:srgbClr val="A50000">
                    <a:alpha val="0"/>
                  </a:srgbClr>
                </a:gs>
              </a:gsLst>
              <a:lin ang="0" scaled="0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5" name="図 4">
            <a:extLst>
              <a:ext uri="{FF2B5EF4-FFF2-40B4-BE49-F238E27FC236}">
                <a16:creationId xmlns:a16="http://schemas.microsoft.com/office/drawing/2014/main" id="{B918DDB2-FD88-EA4E-E132-697D3355093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0400" y="50158"/>
            <a:ext cx="314277" cy="314277"/>
          </a:xfrm>
          <a:prstGeom prst="rect">
            <a:avLst/>
          </a:prstGeom>
        </p:spPr>
      </p:pic>
      <p:pic>
        <p:nvPicPr>
          <p:cNvPr id="6" name="図 8">
            <a:extLst>
              <a:ext uri="{FF2B5EF4-FFF2-40B4-BE49-F238E27FC236}">
                <a16:creationId xmlns:a16="http://schemas.microsoft.com/office/drawing/2014/main" id="{F031BF26-426B-D9A7-404C-C3E09351D60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6630988"/>
            <a:ext cx="8280400" cy="3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フッター プレースホルダー 4">
            <a:extLst>
              <a:ext uri="{FF2B5EF4-FFF2-40B4-BE49-F238E27FC236}">
                <a16:creationId xmlns:a16="http://schemas.microsoft.com/office/drawing/2014/main" id="{48E485EF-37A8-AAC2-28ED-5B116CD4ADB5}"/>
              </a:ext>
            </a:extLst>
          </p:cNvPr>
          <p:cNvSpPr txBox="1">
            <a:spLocks/>
          </p:cNvSpPr>
          <p:nvPr userDrawn="1"/>
        </p:nvSpPr>
        <p:spPr>
          <a:xfrm>
            <a:off x="34925" y="6579350"/>
            <a:ext cx="9109075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algn="ctr" rtl="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ct val="110000"/>
              <a:buFont typeface="Wingdings" pitchFamily="2" charset="2"/>
              <a:buNone/>
              <a:defRPr kumimoji="1" sz="1200" kern="12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50" charset="-128"/>
                <a:cs typeface="+mn-cs"/>
              </a:defRPr>
            </a:lvl9pPr>
          </a:lstStyle>
          <a:p>
            <a:pPr>
              <a:defRPr/>
            </a:pPr>
            <a:r>
              <a:rPr lang="ja-JP" altLang="en-US" sz="9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展示会営業</a:t>
            </a:r>
            <a:r>
              <a:rPr lang="en-US" altLang="ja-JP" sz="9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® All Rights Reserved.</a:t>
            </a:r>
            <a:endParaRPr lang="ja-JP" altLang="en-US" sz="9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スライド番号プレースホルダー 12">
            <a:extLst>
              <a:ext uri="{FF2B5EF4-FFF2-40B4-BE49-F238E27FC236}">
                <a16:creationId xmlns:a16="http://schemas.microsoft.com/office/drawing/2014/main" id="{1C0B5998-1932-C59E-6550-F5AE5BD108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082000" y="6598800"/>
            <a:ext cx="1036800" cy="3236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898989"/>
                </a:solidFill>
                <a:latin typeface="Segoe UI Historic" panose="020B0502040204020203" pitchFamily="34" charset="0"/>
                <a:cs typeface="Segoe UI Historic" panose="020B0502040204020203" pitchFamily="34" charset="0"/>
              </a:defRPr>
            </a:lvl1pPr>
          </a:lstStyle>
          <a:p>
            <a:fld id="{16A19C4E-B195-4F87-990F-9641BD3E696B}" type="slidenum">
              <a:rPr lang="ja-JP" altLang="en-US" smtClean="0"/>
              <a:pPr/>
              <a:t>‹#›</a:t>
            </a:fld>
            <a:endParaRPr lang="ja-JP" altLang="en-US" dirty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52141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77714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57831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8920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3F7678F-CCC4-4B0C-BFF0-6DCC15659D39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737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3F7678F-CCC4-4B0C-BFF0-6DCC15659D39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578773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661038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21334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3F7678F-CCC4-4B0C-BFF0-6DCC15659D39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417116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タイトルと 4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コンテンツ プレースホルダ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806893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2EB0D-9BAD-4C77-ABFB-7407C788B128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33987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線コネクタ 1">
            <a:extLst>
              <a:ext uri="{FF2B5EF4-FFF2-40B4-BE49-F238E27FC236}">
                <a16:creationId xmlns:a16="http://schemas.microsoft.com/office/drawing/2014/main" id="{FA4C94DE-4338-499C-6D77-CE336D014C9E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251520" y="903600"/>
            <a:ext cx="8325925" cy="0"/>
          </a:xfrm>
          <a:prstGeom prst="line">
            <a:avLst/>
          </a:prstGeom>
          <a:noFill/>
          <a:ln w="38100" cap="flat" cmpd="sng" algn="ctr">
            <a:gradFill flip="none" rotWithShape="1">
              <a:gsLst>
                <a:gs pos="55000">
                  <a:srgbClr val="A50000"/>
                </a:gs>
                <a:gs pos="98000">
                  <a:srgbClr val="A50000">
                    <a:alpha val="0"/>
                  </a:srgbClr>
                </a:gs>
              </a:gsLst>
              <a:lin ang="0" scaled="0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" name="スライド番号プレースホルダー 12">
            <a:extLst>
              <a:ext uri="{FF2B5EF4-FFF2-40B4-BE49-F238E27FC236}">
                <a16:creationId xmlns:a16="http://schemas.microsoft.com/office/drawing/2014/main" id="{AF1F62F5-77EA-B601-BEED-C07BDA722C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082000" y="6534345"/>
            <a:ext cx="1036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82000"/>
                  </a:schemeClr>
                </a:solidFill>
                <a:latin typeface="Segoe UI Historic" panose="020B0502040204020203" pitchFamily="34" charset="0"/>
                <a:cs typeface="Segoe UI Historic" panose="020B0502040204020203" pitchFamily="34" charset="0"/>
              </a:defRPr>
            </a:lvl1pPr>
          </a:lstStyle>
          <a:p>
            <a:fld id="{16A19C4E-B195-4F87-990F-9641BD3E696B}" type="slidenum">
              <a:rPr lang="ja-JP" altLang="en-US" smtClean="0"/>
              <a:pPr/>
              <a:t>‹#›</a:t>
            </a:fld>
            <a:endParaRPr lang="ja-JP" altLang="en-US" sz="1050" dirty="0"/>
          </a:p>
        </p:txBody>
      </p:sp>
    </p:spTree>
    <p:extLst>
      <p:ext uri="{BB962C8B-B14F-4D97-AF65-F5344CB8AC3E}">
        <p14:creationId xmlns:p14="http://schemas.microsoft.com/office/powerpoint/2010/main" val="347790646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2EB0D-9BAD-4C77-ABFB-7407C788B128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414263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2EB0D-9BAD-4C77-ABFB-7407C788B128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022580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2EB0D-9BAD-4C77-ABFB-7407C788B128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858625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2EB0D-9BAD-4C77-ABFB-7407C788B128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279904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2EB0D-9BAD-4C77-ABFB-7407C788B128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4535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2EB0D-9BAD-4C77-ABFB-7407C788B128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071834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2EB0D-9BAD-4C77-ABFB-7407C788B128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674130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 dirty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2EB0D-9BAD-4C77-ABFB-7407C788B128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9551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2EB0D-9BAD-4C77-ABFB-7407C788B128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332833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2EB0D-9BAD-4C77-ABFB-7407C788B128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00954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スライド番号プレースホルダー 12">
            <a:extLst>
              <a:ext uri="{FF2B5EF4-FFF2-40B4-BE49-F238E27FC236}">
                <a16:creationId xmlns:a16="http://schemas.microsoft.com/office/drawing/2014/main" id="{E56B4D13-7B85-4641-7364-8A6655F4B2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082000" y="6534345"/>
            <a:ext cx="1036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82000"/>
                  </a:schemeClr>
                </a:solidFill>
                <a:latin typeface="Segoe UI Historic" panose="020B0502040204020203" pitchFamily="34" charset="0"/>
                <a:cs typeface="Segoe UI Historic" panose="020B0502040204020203" pitchFamily="34" charset="0"/>
              </a:defRPr>
            </a:lvl1pPr>
          </a:lstStyle>
          <a:p>
            <a:fld id="{16A19C4E-B195-4F87-990F-9641BD3E696B}" type="slidenum">
              <a:rPr lang="ja-JP" altLang="en-US" smtClean="0"/>
              <a:pPr/>
              <a:t>‹#›</a:t>
            </a:fld>
            <a:endParaRPr lang="ja-JP" altLang="en-US" sz="1050" dirty="0"/>
          </a:p>
        </p:txBody>
      </p:sp>
    </p:spTree>
    <p:extLst>
      <p:ext uri="{BB962C8B-B14F-4D97-AF65-F5344CB8AC3E}">
        <p14:creationId xmlns:p14="http://schemas.microsoft.com/office/powerpoint/2010/main" val="7741743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スライド番号プレースホルダー 12">
            <a:extLst>
              <a:ext uri="{FF2B5EF4-FFF2-40B4-BE49-F238E27FC236}">
                <a16:creationId xmlns:a16="http://schemas.microsoft.com/office/drawing/2014/main" id="{2B6E2F64-55BE-604D-8DB5-BEB84FEFD7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082000" y="6534345"/>
            <a:ext cx="1036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82000"/>
                  </a:schemeClr>
                </a:solidFill>
                <a:latin typeface="Segoe UI Historic" panose="020B0502040204020203" pitchFamily="34" charset="0"/>
                <a:cs typeface="Segoe UI Historic" panose="020B0502040204020203" pitchFamily="34" charset="0"/>
              </a:defRPr>
            </a:lvl1pPr>
          </a:lstStyle>
          <a:p>
            <a:fld id="{16A19C4E-B195-4F87-990F-9641BD3E696B}" type="slidenum">
              <a:rPr lang="ja-JP" altLang="en-US" smtClean="0"/>
              <a:pPr/>
              <a:t>‹#›</a:t>
            </a:fld>
            <a:endParaRPr lang="ja-JP" altLang="en-US" sz="1050" dirty="0"/>
          </a:p>
        </p:txBody>
      </p:sp>
    </p:spTree>
    <p:extLst>
      <p:ext uri="{BB962C8B-B14F-4D97-AF65-F5344CB8AC3E}">
        <p14:creationId xmlns:p14="http://schemas.microsoft.com/office/powerpoint/2010/main" val="19325363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スライド番号プレースホルダー 12">
            <a:extLst>
              <a:ext uri="{FF2B5EF4-FFF2-40B4-BE49-F238E27FC236}">
                <a16:creationId xmlns:a16="http://schemas.microsoft.com/office/drawing/2014/main" id="{E618D7E0-180A-AE43-DD99-5845D771DC5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082000" y="6534345"/>
            <a:ext cx="1036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82000"/>
                  </a:schemeClr>
                </a:solidFill>
                <a:latin typeface="Segoe UI Historic" panose="020B0502040204020203" pitchFamily="34" charset="0"/>
                <a:cs typeface="Segoe UI Historic" panose="020B0502040204020203" pitchFamily="34" charset="0"/>
              </a:defRPr>
            </a:lvl1pPr>
          </a:lstStyle>
          <a:p>
            <a:fld id="{16A19C4E-B195-4F87-990F-9641BD3E696B}" type="slidenum">
              <a:rPr lang="ja-JP" altLang="en-US" smtClean="0"/>
              <a:pPr/>
              <a:t>‹#›</a:t>
            </a:fld>
            <a:endParaRPr lang="ja-JP" altLang="en-US" sz="1050" dirty="0"/>
          </a:p>
        </p:txBody>
      </p:sp>
    </p:spTree>
    <p:extLst>
      <p:ext uri="{BB962C8B-B14F-4D97-AF65-F5344CB8AC3E}">
        <p14:creationId xmlns:p14="http://schemas.microsoft.com/office/powerpoint/2010/main" val="13882192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スライド番号プレースホルダー 12">
            <a:extLst>
              <a:ext uri="{FF2B5EF4-FFF2-40B4-BE49-F238E27FC236}">
                <a16:creationId xmlns:a16="http://schemas.microsoft.com/office/drawing/2014/main" id="{4BA72CC7-A126-C9BE-B27E-1C132FDE71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082000" y="6534345"/>
            <a:ext cx="1036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82000"/>
                  </a:schemeClr>
                </a:solidFill>
                <a:latin typeface="Segoe UI Historic" panose="020B0502040204020203" pitchFamily="34" charset="0"/>
                <a:cs typeface="Segoe UI Historic" panose="020B0502040204020203" pitchFamily="34" charset="0"/>
              </a:defRPr>
            </a:lvl1pPr>
          </a:lstStyle>
          <a:p>
            <a:fld id="{16A19C4E-B195-4F87-990F-9641BD3E696B}" type="slidenum">
              <a:rPr lang="ja-JP" altLang="en-US" smtClean="0"/>
              <a:pPr/>
              <a:t>‹#›</a:t>
            </a:fld>
            <a:endParaRPr lang="ja-JP" altLang="en-US" sz="1050" dirty="0"/>
          </a:p>
        </p:txBody>
      </p:sp>
    </p:spTree>
    <p:extLst>
      <p:ext uri="{BB962C8B-B14F-4D97-AF65-F5344CB8AC3E}">
        <p14:creationId xmlns:p14="http://schemas.microsoft.com/office/powerpoint/2010/main" val="513435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スライド番号プレースホルダー 12">
            <a:extLst>
              <a:ext uri="{FF2B5EF4-FFF2-40B4-BE49-F238E27FC236}">
                <a16:creationId xmlns:a16="http://schemas.microsoft.com/office/drawing/2014/main" id="{59752715-B924-87BE-8CF2-65856808D0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082000" y="6534345"/>
            <a:ext cx="1036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82000"/>
                  </a:schemeClr>
                </a:solidFill>
                <a:latin typeface="Segoe UI Historic" panose="020B0502040204020203" pitchFamily="34" charset="0"/>
                <a:cs typeface="Segoe UI Historic" panose="020B0502040204020203" pitchFamily="34" charset="0"/>
              </a:defRPr>
            </a:lvl1pPr>
          </a:lstStyle>
          <a:p>
            <a:fld id="{16A19C4E-B195-4F87-990F-9641BD3E696B}" type="slidenum">
              <a:rPr lang="ja-JP" altLang="en-US" smtClean="0"/>
              <a:pPr/>
              <a:t>‹#›</a:t>
            </a:fld>
            <a:endParaRPr lang="ja-JP" altLang="en-US" sz="1050" dirty="0"/>
          </a:p>
        </p:txBody>
      </p:sp>
    </p:spTree>
    <p:extLst>
      <p:ext uri="{BB962C8B-B14F-4D97-AF65-F5344CB8AC3E}">
        <p14:creationId xmlns:p14="http://schemas.microsoft.com/office/powerpoint/2010/main" val="17026400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スライド番号プレースホルダー 12">
            <a:extLst>
              <a:ext uri="{FF2B5EF4-FFF2-40B4-BE49-F238E27FC236}">
                <a16:creationId xmlns:a16="http://schemas.microsoft.com/office/drawing/2014/main" id="{BDB9215C-D360-EBCE-9A5B-1ABCE7DF08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082000" y="6534345"/>
            <a:ext cx="1036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82000"/>
                  </a:schemeClr>
                </a:solidFill>
                <a:latin typeface="Segoe UI Historic" panose="020B0502040204020203" pitchFamily="34" charset="0"/>
                <a:cs typeface="Segoe UI Historic" panose="020B0502040204020203" pitchFamily="34" charset="0"/>
              </a:defRPr>
            </a:lvl1pPr>
          </a:lstStyle>
          <a:p>
            <a:fld id="{16A19C4E-B195-4F87-990F-9641BD3E696B}" type="slidenum">
              <a:rPr lang="ja-JP" altLang="en-US" smtClean="0"/>
              <a:pPr/>
              <a:t>‹#›</a:t>
            </a:fld>
            <a:endParaRPr lang="ja-JP" altLang="en-US" sz="1050" dirty="0"/>
          </a:p>
        </p:txBody>
      </p:sp>
    </p:spTree>
    <p:extLst>
      <p:ext uri="{BB962C8B-B14F-4D97-AF65-F5344CB8AC3E}">
        <p14:creationId xmlns:p14="http://schemas.microsoft.com/office/powerpoint/2010/main" val="33894709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線コネクタ 3">
            <a:extLst>
              <a:ext uri="{FF2B5EF4-FFF2-40B4-BE49-F238E27FC236}">
                <a16:creationId xmlns:a16="http://schemas.microsoft.com/office/drawing/2014/main" id="{68FC9327-424F-E228-1660-3E7A8B4E1C5B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251520" y="903600"/>
            <a:ext cx="8325925" cy="0"/>
          </a:xfrm>
          <a:prstGeom prst="line">
            <a:avLst/>
          </a:prstGeom>
          <a:noFill/>
          <a:ln w="38100" cap="flat" cmpd="sng" algn="ctr">
            <a:gradFill flip="none" rotWithShape="1">
              <a:gsLst>
                <a:gs pos="55000">
                  <a:srgbClr val="A50000"/>
                </a:gs>
                <a:gs pos="98000">
                  <a:srgbClr val="A50000">
                    <a:alpha val="0"/>
                  </a:srgbClr>
                </a:gs>
              </a:gsLst>
              <a:lin ang="0" scaled="0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5" name="図 4">
            <a:extLst>
              <a:ext uri="{FF2B5EF4-FFF2-40B4-BE49-F238E27FC236}">
                <a16:creationId xmlns:a16="http://schemas.microsoft.com/office/drawing/2014/main" id="{E77ED46E-4AD4-F57E-9367-C5F0A04C4EBA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0400" y="50158"/>
            <a:ext cx="314277" cy="314277"/>
          </a:xfrm>
          <a:prstGeom prst="rect">
            <a:avLst/>
          </a:prstGeom>
        </p:spPr>
      </p:pic>
      <p:pic>
        <p:nvPicPr>
          <p:cNvPr id="6" name="図 8">
            <a:extLst>
              <a:ext uri="{FF2B5EF4-FFF2-40B4-BE49-F238E27FC236}">
                <a16:creationId xmlns:a16="http://schemas.microsoft.com/office/drawing/2014/main" id="{6EF9B9F7-3D84-812D-7614-AA2EA478776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6630988"/>
            <a:ext cx="8280400" cy="3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フッター プレースホルダー 4">
            <a:extLst>
              <a:ext uri="{FF2B5EF4-FFF2-40B4-BE49-F238E27FC236}">
                <a16:creationId xmlns:a16="http://schemas.microsoft.com/office/drawing/2014/main" id="{C5B9AE98-BCC9-1B9E-F181-35EA19E9A10E}"/>
              </a:ext>
            </a:extLst>
          </p:cNvPr>
          <p:cNvSpPr txBox="1">
            <a:spLocks/>
          </p:cNvSpPr>
          <p:nvPr userDrawn="1"/>
        </p:nvSpPr>
        <p:spPr>
          <a:xfrm>
            <a:off x="34925" y="6579350"/>
            <a:ext cx="9109075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algn="ctr" rtl="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ct val="110000"/>
              <a:buFont typeface="Wingdings" pitchFamily="2" charset="2"/>
              <a:buNone/>
              <a:defRPr kumimoji="1" sz="1200" kern="12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50" charset="-128"/>
                <a:cs typeface="+mn-cs"/>
              </a:defRPr>
            </a:lvl9pPr>
          </a:lstStyle>
          <a:p>
            <a:pPr>
              <a:defRPr/>
            </a:pPr>
            <a:r>
              <a:rPr lang="ja-JP" altLang="en-US" sz="9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展示会営業</a:t>
            </a:r>
            <a:r>
              <a:rPr lang="en-US" altLang="ja-JP" sz="9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® All Rights Reserved.</a:t>
            </a:r>
            <a:endParaRPr lang="ja-JP" altLang="en-US" sz="9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スライド番号プレースホルダー 12">
            <a:extLst>
              <a:ext uri="{FF2B5EF4-FFF2-40B4-BE49-F238E27FC236}">
                <a16:creationId xmlns:a16="http://schemas.microsoft.com/office/drawing/2014/main" id="{E126FDA6-7F42-478E-47A7-579857F705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082000" y="6598800"/>
            <a:ext cx="1036800" cy="3236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898989"/>
                </a:solidFill>
                <a:latin typeface="Segoe UI Historic" panose="020B0502040204020203" pitchFamily="34" charset="0"/>
                <a:cs typeface="Segoe UI Historic" panose="020B0502040204020203" pitchFamily="34" charset="0"/>
              </a:defRPr>
            </a:lvl1pPr>
          </a:lstStyle>
          <a:p>
            <a:fld id="{16A19C4E-B195-4F87-990F-9641BD3E696B}" type="slidenum">
              <a:rPr lang="ja-JP" altLang="en-US" smtClean="0"/>
              <a:pPr/>
              <a:t>‹#›</a:t>
            </a:fld>
            <a:endParaRPr lang="ja-JP" altLang="en-US" dirty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44797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1690" r:id="rId1"/>
    <p:sldLayoutId id="2147491671" r:id="rId2"/>
    <p:sldLayoutId id="2147491672" r:id="rId3"/>
    <p:sldLayoutId id="2147491673" r:id="rId4"/>
    <p:sldLayoutId id="2147491674" r:id="rId5"/>
    <p:sldLayoutId id="2147491675" r:id="rId6"/>
    <p:sldLayoutId id="2147491676" r:id="rId7"/>
    <p:sldLayoutId id="2147491677" r:id="rId8"/>
    <p:sldLayoutId id="2147491678" r:id="rId9"/>
    <p:sldLayoutId id="2147491679" r:id="rId10"/>
    <p:sldLayoutId id="2147491680" r:id="rId11"/>
    <p:sldLayoutId id="2147491681" r:id="rId12"/>
    <p:sldLayoutId id="2147491682" r:id="rId13"/>
    <p:sldLayoutId id="2147491683" r:id="rId14"/>
    <p:sldLayoutId id="2147491684" r:id="rId15"/>
    <p:sldLayoutId id="2147491685" r:id="rId16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kumimoji="1" sz="2800" kern="1200">
          <a:solidFill>
            <a:schemeClr val="tx1"/>
          </a:solidFill>
          <a:latin typeface="HGP創英角ｺﾞｼｯｸUB" panose="020B0900000000000000" pitchFamily="50" charset="-128"/>
          <a:ea typeface="HGP創英角ｺﾞｼｯｸUB" panose="020B0900000000000000" pitchFamily="50" charset="-128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/>
            </a:gs>
            <a:gs pos="33000">
              <a:schemeClr val="bg1"/>
            </a:gs>
            <a:gs pos="16000">
              <a:schemeClr val="tx1">
                <a:lumMod val="85000"/>
                <a:lumOff val="15000"/>
              </a:schemeClr>
            </a:gs>
            <a:gs pos="100000">
              <a:schemeClr val="bg1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0393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1646" r:id="rId1"/>
    <p:sldLayoutId id="2147491647" r:id="rId2"/>
    <p:sldLayoutId id="2147491648" r:id="rId3"/>
    <p:sldLayoutId id="2147491649" r:id="rId4"/>
    <p:sldLayoutId id="2147491650" r:id="rId5"/>
    <p:sldLayoutId id="2147491651" r:id="rId6"/>
    <p:sldLayoutId id="2147491652" r:id="rId7"/>
    <p:sldLayoutId id="2147491653" r:id="rId8"/>
    <p:sldLayoutId id="2147491654" r:id="rId9"/>
    <p:sldLayoutId id="2147491655" r:id="rId10"/>
    <p:sldLayoutId id="2147491656" r:id="rId11"/>
    <p:sldLayoutId id="2147491657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52EB0D-9BAD-4C77-ABFB-7407C788B128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60507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1659" r:id="rId1"/>
    <p:sldLayoutId id="2147491660" r:id="rId2"/>
    <p:sldLayoutId id="2147491661" r:id="rId3"/>
    <p:sldLayoutId id="2147491662" r:id="rId4"/>
    <p:sldLayoutId id="2147491663" r:id="rId5"/>
    <p:sldLayoutId id="2147491664" r:id="rId6"/>
    <p:sldLayoutId id="2147491665" r:id="rId7"/>
    <p:sldLayoutId id="2147491666" r:id="rId8"/>
    <p:sldLayoutId id="2147491667" r:id="rId9"/>
    <p:sldLayoutId id="2147491668" r:id="rId10"/>
    <p:sldLayoutId id="214749166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soundeffect-lab.info/" TargetMode="External"/><Relationship Id="rId2" Type="http://schemas.openxmlformats.org/officeDocument/2006/relationships/hyperlink" Target="https://dova-s.jp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../media/media4.mp3"/><Relationship Id="rId7" Type="http://schemas.openxmlformats.org/officeDocument/2006/relationships/image" Target="../media/image8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18.xml"/><Relationship Id="rId4" Type="http://schemas.openxmlformats.org/officeDocument/2006/relationships/audio" Target="../media/media4.mp3"/><Relationship Id="rId9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../media/media4.mp3"/><Relationship Id="rId7" Type="http://schemas.openxmlformats.org/officeDocument/2006/relationships/image" Target="../media/image8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18.xml"/><Relationship Id="rId4" Type="http://schemas.openxmlformats.org/officeDocument/2006/relationships/audio" Target="../media/media4.mp3"/><Relationship Id="rId9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4.mp3"/><Relationship Id="rId7" Type="http://schemas.openxmlformats.org/officeDocument/2006/relationships/image" Target="../media/image10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30.xml"/><Relationship Id="rId4" Type="http://schemas.openxmlformats.org/officeDocument/2006/relationships/audio" Target="../media/media4.mp3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4.mp3"/><Relationship Id="rId7" Type="http://schemas.openxmlformats.org/officeDocument/2006/relationships/image" Target="../media/image10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30.xml"/><Relationship Id="rId4" Type="http://schemas.openxmlformats.org/officeDocument/2006/relationships/audio" Target="../media/media4.mp3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4.mp3"/><Relationship Id="rId7" Type="http://schemas.openxmlformats.org/officeDocument/2006/relationships/image" Target="../media/image10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30.xml"/><Relationship Id="rId4" Type="http://schemas.openxmlformats.org/officeDocument/2006/relationships/audio" Target="../media/media4.mp3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4.mp3"/><Relationship Id="rId7" Type="http://schemas.openxmlformats.org/officeDocument/2006/relationships/image" Target="../media/image10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30.xml"/><Relationship Id="rId4" Type="http://schemas.openxmlformats.org/officeDocument/2006/relationships/audio" Target="../media/media4.mp3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4.mp3"/><Relationship Id="rId7" Type="http://schemas.openxmlformats.org/officeDocument/2006/relationships/image" Target="../media/image10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30.xml"/><Relationship Id="rId4" Type="http://schemas.openxmlformats.org/officeDocument/2006/relationships/audio" Target="../media/media4.mp3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../media/media4.mp3"/><Relationship Id="rId7" Type="http://schemas.openxmlformats.org/officeDocument/2006/relationships/image" Target="../media/image8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18.xml"/><Relationship Id="rId4" Type="http://schemas.openxmlformats.org/officeDocument/2006/relationships/audio" Target="../media/media4.mp3"/><Relationship Id="rId9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../media/media4.mp3"/><Relationship Id="rId7" Type="http://schemas.openxmlformats.org/officeDocument/2006/relationships/image" Target="../media/image8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18.xml"/><Relationship Id="rId4" Type="http://schemas.openxmlformats.org/officeDocument/2006/relationships/audio" Target="../media/media4.mp3"/><Relationship Id="rId9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../media/media4.mp3"/><Relationship Id="rId7" Type="http://schemas.openxmlformats.org/officeDocument/2006/relationships/image" Target="../media/image8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18.xml"/><Relationship Id="rId4" Type="http://schemas.openxmlformats.org/officeDocument/2006/relationships/audio" Target="../media/media4.mp3"/><Relationship Id="rId9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2">
            <a:extLst>
              <a:ext uri="{FF2B5EF4-FFF2-40B4-BE49-F238E27FC236}">
                <a16:creationId xmlns:a16="http://schemas.microsoft.com/office/drawing/2014/main" id="{28F6CB26-BA13-4B1D-A414-67B4E483C8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200" y="338400"/>
            <a:ext cx="7650850" cy="501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7500" tIns="35100" rIns="67500" bIns="35100">
            <a:spAutoFit/>
          </a:bodyPr>
          <a:lstStyle>
            <a:lvl1pPr>
              <a:defRPr kumimoji="1">
                <a:solidFill>
                  <a:schemeClr val="tx1"/>
                </a:solidFill>
                <a:latin typeface="HGP創英角ｺﾞｼｯｸUB" panose="020B0900000000000000" pitchFamily="50" charset="-128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HGP創英角ｺﾞｼｯｸUB" panose="020B0900000000000000" pitchFamily="50" charset="-128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HGP創英角ｺﾞｼｯｸUB" panose="020B0900000000000000" pitchFamily="50" charset="-128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HGP創英角ｺﾞｼｯｸUB" panose="020B0900000000000000" pitchFamily="50" charset="-128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HGP創英角ｺﾞｼｯｸUB" panose="020B0900000000000000" pitchFamily="50" charset="-128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HGP創英角ｺﾞｼｯｸUB" panose="020B0900000000000000" pitchFamily="50" charset="-128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HGP創英角ｺﾞｼｯｸUB" panose="020B0900000000000000" pitchFamily="50" charset="-128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HGP創英角ｺﾞｼｯｸUB" panose="020B0900000000000000" pitchFamily="50" charset="-128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HGP創英角ｺﾞｼｯｸUB" panose="020B0900000000000000" pitchFamily="50" charset="-128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rPr>
              <a:t>音楽や効果音を無料で商用利用できるサイト</a:t>
            </a: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P創英角ｺﾞｼｯｸUB" panose="020B0900000000000000" pitchFamily="50" charset="-128"/>
              <a:ea typeface="HGP創英角ｺﾞｼｯｸUB" panose="020B0900000000000000" pitchFamily="50" charset="-128"/>
              <a:cs typeface="+mn-cs"/>
            </a:endParaRPr>
          </a:p>
        </p:txBody>
      </p:sp>
      <p:sp>
        <p:nvSpPr>
          <p:cNvPr id="5" name="Text Box 22">
            <a:extLst>
              <a:ext uri="{FF2B5EF4-FFF2-40B4-BE49-F238E27FC236}">
                <a16:creationId xmlns:a16="http://schemas.microsoft.com/office/drawing/2014/main" id="{2F32514B-A856-4E1B-BB18-C62D718B08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521" y="1223755"/>
            <a:ext cx="8370930" cy="4918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7500" tIns="35100" rIns="67500" bIns="35100">
            <a:spAutoFit/>
          </a:bodyPr>
          <a:lstStyle>
            <a:lvl1pPr>
              <a:defRPr kumimoji="1">
                <a:solidFill>
                  <a:schemeClr val="tx1"/>
                </a:solidFill>
                <a:latin typeface="HGP創英角ｺﾞｼｯｸUB" panose="020B0900000000000000" pitchFamily="50" charset="-128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HGP創英角ｺﾞｼｯｸUB" panose="020B0900000000000000" pitchFamily="50" charset="-128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HGP創英角ｺﾞｼｯｸUB" panose="020B0900000000000000" pitchFamily="50" charset="-128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HGP創英角ｺﾞｼｯｸUB" panose="020B0900000000000000" pitchFamily="50" charset="-128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HGP創英角ｺﾞｼｯｸUB" panose="020B0900000000000000" pitchFamily="50" charset="-128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HGP創英角ｺﾞｼｯｸUB" panose="020B0900000000000000" pitchFamily="50" charset="-128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HGP創英角ｺﾞｼｯｸUB" panose="020B0900000000000000" pitchFamily="50" charset="-128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HGP創英角ｺﾞｼｯｸUB" panose="020B0900000000000000" pitchFamily="50" charset="-128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HGP創英角ｺﾞｼｯｸUB" panose="020B0900000000000000" pitchFamily="50" charset="-128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rPr>
              <a:t>◆音楽</a:t>
            </a:r>
            <a:endParaRPr kumimoji="1" lang="en-US" altLang="ja-JP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P創英角ｺﾞｼｯｸUB" panose="020B0900000000000000" pitchFamily="50" charset="-128"/>
              <a:ea typeface="HGP創英角ｺﾞｼｯｸUB" panose="020B0900000000000000" pitchFamily="50" charset="-128"/>
              <a:cs typeface="+mn-cs"/>
            </a:endParaRPr>
          </a:p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rPr>
              <a:t>　　フリー</a:t>
            </a:r>
            <a:r>
              <a:rPr kumimoji="1" lang="en-US" altLang="ja-JP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rPr>
              <a:t>BGM DOVA-SYNDROME</a:t>
            </a:r>
          </a:p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rPr>
              <a:t>　　　　　　　　</a:t>
            </a:r>
            <a:r>
              <a:rPr kumimoji="1" lang="en-US" altLang="ja-JP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https://dova-s.jp/</a:t>
            </a:r>
            <a:endParaRPr kumimoji="1" lang="en-US" altLang="ja-JP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P創英角ｺﾞｼｯｸUB" panose="020B0900000000000000" pitchFamily="50" charset="-128"/>
              <a:ea typeface="HGP創英角ｺﾞｼｯｸUB" panose="020B0900000000000000" pitchFamily="50" charset="-128"/>
              <a:cs typeface="+mn-cs"/>
            </a:endParaRPr>
          </a:p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P創英角ｺﾞｼｯｸUB" panose="020B0900000000000000" pitchFamily="50" charset="-128"/>
              <a:ea typeface="HGP創英角ｺﾞｼｯｸUB" panose="020B0900000000000000" pitchFamily="50" charset="-128"/>
              <a:cs typeface="+mn-cs"/>
            </a:endParaRPr>
          </a:p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P創英角ｺﾞｼｯｸUB" panose="020B0900000000000000" pitchFamily="50" charset="-128"/>
              <a:ea typeface="HGP創英角ｺﾞｼｯｸUB" panose="020B0900000000000000" pitchFamily="50" charset="-128"/>
              <a:cs typeface="+mn-cs"/>
            </a:endParaRPr>
          </a:p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P創英角ｺﾞｼｯｸUB" panose="020B0900000000000000" pitchFamily="50" charset="-128"/>
              <a:ea typeface="HGP創英角ｺﾞｼｯｸUB" panose="020B0900000000000000" pitchFamily="50" charset="-128"/>
              <a:cs typeface="+mn-cs"/>
            </a:endParaRPr>
          </a:p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rPr>
              <a:t>◆効果音</a:t>
            </a:r>
            <a:endParaRPr kumimoji="1" lang="en-US" altLang="ja-JP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P創英角ｺﾞｼｯｸUB" panose="020B0900000000000000" pitchFamily="50" charset="-128"/>
              <a:ea typeface="HGP創英角ｺﾞｼｯｸUB" panose="020B0900000000000000" pitchFamily="50" charset="-128"/>
              <a:cs typeface="+mn-cs"/>
            </a:endParaRPr>
          </a:p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rPr>
              <a:t>　　効果音ラボ</a:t>
            </a:r>
            <a:endParaRPr kumimoji="1" lang="en-US" altLang="ja-JP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P創英角ｺﾞｼｯｸUB" panose="020B0900000000000000" pitchFamily="50" charset="-128"/>
              <a:ea typeface="HGP創英角ｺﾞｼｯｸUB" panose="020B0900000000000000" pitchFamily="50" charset="-128"/>
              <a:cs typeface="+mn-cs"/>
            </a:endParaRPr>
          </a:p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rPr>
              <a:t>　　　　　　　　</a:t>
            </a:r>
            <a:r>
              <a:rPr kumimoji="1" lang="en-US" altLang="ja-JP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https://soundeffect-lab.info/</a:t>
            </a:r>
            <a:endParaRPr kumimoji="1" lang="en-US" altLang="ja-JP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P創英角ｺﾞｼｯｸUB" panose="020B0900000000000000" pitchFamily="50" charset="-128"/>
              <a:ea typeface="HGP創英角ｺﾞｼｯｸUB" panose="020B0900000000000000" pitchFamily="50" charset="-128"/>
              <a:cs typeface="+mn-cs"/>
            </a:endParaRPr>
          </a:p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P創英角ｺﾞｼｯｸUB" panose="020B0900000000000000" pitchFamily="50" charset="-128"/>
              <a:ea typeface="HGP創英角ｺﾞｼｯｸUB" panose="020B0900000000000000" pitchFamily="50" charset="-128"/>
              <a:cs typeface="+mn-cs"/>
            </a:endParaRPr>
          </a:p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rPr>
              <a:t>    ポケットサウンド</a:t>
            </a:r>
          </a:p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rPr>
              <a:t>　　　　　　　　</a:t>
            </a:r>
            <a:r>
              <a:rPr kumimoji="1" lang="en-US" altLang="ja-JP" sz="21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rPr>
              <a:t>https://pocket-se.info/</a:t>
            </a:r>
          </a:p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rPr>
              <a:t>　　　　　　　　</a:t>
            </a: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rPr>
              <a:t>※</a:t>
            </a:r>
            <a:r>
              <a:rPr kumimoji="1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rPr>
              <a:t>必ず「効果音素材：ポケットサウンド </a:t>
            </a: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rPr>
              <a:t>– https://pocket-se.info</a:t>
            </a:r>
            <a:r>
              <a:rPr kumimoji="1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rPr>
              <a:t>」と表記</a:t>
            </a:r>
          </a:p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P創英角ｺﾞｼｯｸUB" panose="020B0900000000000000" pitchFamily="50" charset="-128"/>
              <a:ea typeface="HGP創英角ｺﾞｼｯｸUB" panose="020B0900000000000000" pitchFamily="50" charset="-128"/>
              <a:cs typeface="+mn-cs"/>
            </a:endParaRPr>
          </a:p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rPr>
              <a:t>　　</a:t>
            </a:r>
            <a:endParaRPr kumimoji="1" lang="en-US" altLang="ja-JP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P創英角ｺﾞｼｯｸUB" panose="020B0900000000000000" pitchFamily="50" charset="-128"/>
              <a:ea typeface="HGP創英角ｺﾞｼｯｸUB" panose="020B0900000000000000" pitchFamily="50" charset="-128"/>
              <a:cs typeface="+mn-cs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388283F-B491-6B9B-75E3-306BC59445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363" y="1282026"/>
            <a:ext cx="1245865" cy="1245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FE564FF5-32A6-F591-19C5-E38C99A3F9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110" y="3092472"/>
            <a:ext cx="1245865" cy="1245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3865EEF1-0030-17F4-189F-CCC6BE4672D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9E56B24-931E-4AB9-A908-656A38C05A66}" type="slidenum">
              <a:rPr kumimoji="1" lang="ja-JP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Segoe UI Historic" panose="020B0502040204020203" pitchFamily="34" charset="0"/>
                <a:ea typeface="ＭＳ Ｐゴシック" panose="020B0600070205080204" pitchFamily="50" charset="-128"/>
                <a:cs typeface="Segoe UI Historic" panose="020B0502040204020203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0</a:t>
            </a:fld>
            <a:endParaRPr kumimoji="1" lang="ja-JP" altLang="en-US" sz="105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Segoe UI Historic" panose="020B0502040204020203" pitchFamily="34" charset="0"/>
              <a:ea typeface="ＭＳ Ｐゴシック" panose="020B0600070205080204" pitchFamily="50" charset="-128"/>
              <a:cs typeface="Segoe UI Historic" panose="020B0502040204020203" pitchFamily="34" charset="0"/>
            </a:endParaRP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7C7485F1-A707-C70A-81B5-39D038EDA3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7205" y="4617296"/>
            <a:ext cx="1245865" cy="1245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87513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 descr="QUIZ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シンキングタイム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980712" y="2348880"/>
            <a:ext cx="609600" cy="609600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1196337" y="332656"/>
            <a:ext cx="849694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228600">
                    <a:prstClr val="white"/>
                  </a:glow>
                </a:effectLst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rPr>
              <a:t>クイズ</a:t>
            </a:r>
            <a:endParaRPr kumimoji="1" lang="en-US" altLang="ja-JP" sz="6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glow rad="228600">
                  <a:prstClr val="white"/>
                </a:glow>
              </a:effectLst>
              <a:uLnTx/>
              <a:uFillTx/>
              <a:latin typeface="HGP創英角ｺﾞｼｯｸUB" panose="020B0900000000000000" pitchFamily="50" charset="-128"/>
              <a:ea typeface="HGP創英角ｺﾞｼｯｸUB" panose="020B0900000000000000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228600">
                    <a:prstClr val="white"/>
                  </a:glow>
                </a:effectLst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rPr>
              <a:t>売れるのはどっち？</a:t>
            </a:r>
          </a:p>
        </p:txBody>
      </p:sp>
      <p:sp>
        <p:nvSpPr>
          <p:cNvPr id="9" name="テキスト ボックス 8"/>
          <p:cNvSpPr txBox="1"/>
          <p:nvPr/>
        </p:nvSpPr>
        <p:spPr>
          <a:xfrm rot="20326467">
            <a:off x="1196337" y="3153663"/>
            <a:ext cx="8496944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228600">
                  <a:prstClr val="white"/>
                </a:glow>
              </a:effectLst>
              <a:uLnTx/>
              <a:uFillTx/>
              <a:latin typeface="HGP創英角ｺﾞｼｯｸUB" panose="020B0900000000000000" pitchFamily="50" charset="-128"/>
              <a:ea typeface="HGP創英角ｺﾞｼｯｸUB" panose="020B0900000000000000" pitchFamily="50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228600">
                    <a:prstClr val="white"/>
                  </a:glow>
                </a:effectLst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rPr>
              <a:t>商品の長所を語る営業職</a:t>
            </a:r>
            <a:endParaRPr kumimoji="1" lang="en-US" altLang="ja-JP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glow rad="228600">
                  <a:prstClr val="white"/>
                </a:glow>
              </a:effectLst>
              <a:uLnTx/>
              <a:uFillTx/>
              <a:latin typeface="HGP創英角ｺﾞｼｯｸUB" panose="020B0900000000000000" pitchFamily="50" charset="-128"/>
              <a:ea typeface="HGP創英角ｺﾞｼｯｸUB" panose="020B0900000000000000" pitchFamily="50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228600">
                    <a:prstClr val="white"/>
                  </a:glow>
                </a:effectLst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rPr>
              <a:t>商品の短所も語る営業</a:t>
            </a:r>
            <a:r>
              <a:rPr lang="ja-JP" altLang="en-US" sz="4800" dirty="0">
                <a:solidFill>
                  <a:srgbClr val="FF0000"/>
                </a:solidFill>
                <a:effectLst>
                  <a:glow rad="228600">
                    <a:prstClr val="white"/>
                  </a:glow>
                </a:effectLst>
                <a:ea typeface="HGP創英角ｺﾞｼｯｸUB" panose="020B0900000000000000" pitchFamily="50" charset="-128"/>
              </a:rPr>
              <a:t>職</a:t>
            </a:r>
            <a:endParaRPr kumimoji="1" lang="ja-JP" alt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228600">
                  <a:prstClr val="white"/>
                </a:glow>
              </a:effectLst>
              <a:uLnTx/>
              <a:uFillTx/>
              <a:latin typeface="HGP創英角ｺﾞｼｯｸUB" panose="020B0900000000000000" pitchFamily="50" charset="-128"/>
              <a:ea typeface="HGP創英角ｺﾞｼｯｸUB" panose="020B0900000000000000" pitchFamily="50" charset="-128"/>
              <a:cs typeface="+mn-cs"/>
            </a:endParaRPr>
          </a:p>
        </p:txBody>
      </p:sp>
      <p:pic>
        <p:nvPicPr>
          <p:cNvPr id="2" name="クイズ　デデン">
            <a:hlinkClick r:id="" action="ppaction://media"/>
            <a:extLst>
              <a:ext uri="{FF2B5EF4-FFF2-40B4-BE49-F238E27FC236}">
                <a16:creationId xmlns:a16="http://schemas.microsoft.com/office/drawing/2014/main" id="{3B8A6BFC-1514-94AE-8BEE-076F2426F4F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082312" y="4374105"/>
            <a:ext cx="406400" cy="406400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F25AE78B-C8C5-57AE-0E6D-0BBDEE235AB3}"/>
              </a:ext>
            </a:extLst>
          </p:cNvPr>
          <p:cNvSpPr/>
          <p:nvPr/>
        </p:nvSpPr>
        <p:spPr>
          <a:xfrm>
            <a:off x="5409909" y="6588970"/>
            <a:ext cx="371928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1200" dirty="0">
                <a:solidFill>
                  <a:schemeClr val="bg1"/>
                </a:solidFill>
                <a:latin typeface="ＭＳ Ｐ明朝" panose="02020600040205080304" pitchFamily="18" charset="-128"/>
                <a:ea typeface="ＭＳ Ｐ明朝" panose="02020600040205080304" pitchFamily="18" charset="-128"/>
              </a:rPr>
              <a:t>効果音素材：ポケットサウンド </a:t>
            </a:r>
            <a:r>
              <a:rPr lang="en-US" altLang="ja-JP" sz="1200" dirty="0">
                <a:solidFill>
                  <a:schemeClr val="bg1"/>
                </a:solidFill>
                <a:latin typeface="ＭＳ Ｐ明朝" panose="02020600040205080304" pitchFamily="18" charset="-128"/>
                <a:ea typeface="ＭＳ Ｐ明朝" panose="02020600040205080304" pitchFamily="18" charset="-128"/>
              </a:rPr>
              <a:t>– https://pocket-se.info/</a:t>
            </a:r>
            <a:endParaRPr lang="ja-JP" altLang="en-US" sz="1200" dirty="0">
              <a:solidFill>
                <a:schemeClr val="bg1"/>
              </a:solidFill>
              <a:latin typeface="ＭＳ Ｐ明朝" panose="02020600040205080304" pitchFamily="18" charset="-128"/>
              <a:ea typeface="ＭＳ Ｐ明朝" panose="02020600040205080304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41486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6007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3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 descr="QUIZ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シンキングタイム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980712" y="2348880"/>
            <a:ext cx="609600" cy="609600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1196337" y="332656"/>
            <a:ext cx="849694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228600">
                    <a:prstClr val="white"/>
                  </a:glow>
                </a:effectLst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rPr>
              <a:t>クイズ</a:t>
            </a:r>
            <a:endParaRPr kumimoji="1" lang="en-US" altLang="ja-JP" sz="6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glow rad="228600">
                  <a:prstClr val="white"/>
                </a:glow>
              </a:effectLst>
              <a:uLnTx/>
              <a:uFillTx/>
              <a:latin typeface="HGP創英角ｺﾞｼｯｸUB" panose="020B0900000000000000" pitchFamily="50" charset="-128"/>
              <a:ea typeface="HGP創英角ｺﾞｼｯｸUB" panose="020B0900000000000000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228600">
                    <a:prstClr val="white"/>
                  </a:glow>
                </a:effectLst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rPr>
              <a:t>売れるのはどっち？</a:t>
            </a:r>
          </a:p>
        </p:txBody>
      </p:sp>
      <p:sp>
        <p:nvSpPr>
          <p:cNvPr id="9" name="テキスト ボックス 8"/>
          <p:cNvSpPr txBox="1"/>
          <p:nvPr/>
        </p:nvSpPr>
        <p:spPr>
          <a:xfrm rot="20326467">
            <a:off x="-114552" y="3313672"/>
            <a:ext cx="9717105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228600">
                  <a:prstClr val="white"/>
                </a:glow>
              </a:effectLst>
              <a:uLnTx/>
              <a:uFillTx/>
              <a:latin typeface="HGP創英角ｺﾞｼｯｸUB" panose="020B0900000000000000" pitchFamily="50" charset="-128"/>
              <a:ea typeface="HGP創英角ｺﾞｼｯｸUB" panose="020B0900000000000000" pitchFamily="50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228600">
                    <a:prstClr val="white"/>
                  </a:glow>
                </a:effectLst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rPr>
              <a:t>顧客の言う通りにする営業職</a:t>
            </a:r>
            <a:endParaRPr kumimoji="1" lang="en-US" altLang="ja-JP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glow rad="228600">
                  <a:prstClr val="white"/>
                </a:glow>
              </a:effectLst>
              <a:uLnTx/>
              <a:uFillTx/>
              <a:latin typeface="HGP創英角ｺﾞｼｯｸUB" panose="020B0900000000000000" pitchFamily="50" charset="-128"/>
              <a:ea typeface="HGP創英角ｺﾞｼｯｸUB" panose="020B0900000000000000" pitchFamily="50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228600">
                    <a:prstClr val="white"/>
                  </a:glow>
                </a:effectLst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rPr>
              <a:t>顧客の考えを超える営業</a:t>
            </a:r>
            <a:r>
              <a:rPr lang="ja-JP" altLang="en-US" sz="4800" dirty="0">
                <a:solidFill>
                  <a:srgbClr val="FF0000"/>
                </a:solidFill>
                <a:effectLst>
                  <a:glow rad="228600">
                    <a:prstClr val="white"/>
                  </a:glow>
                </a:effectLst>
                <a:ea typeface="HGP創英角ｺﾞｼｯｸUB" panose="020B0900000000000000" pitchFamily="50" charset="-128"/>
              </a:rPr>
              <a:t>職</a:t>
            </a:r>
            <a:endParaRPr kumimoji="1" lang="ja-JP" alt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228600">
                  <a:prstClr val="white"/>
                </a:glow>
              </a:effectLst>
              <a:uLnTx/>
              <a:uFillTx/>
              <a:latin typeface="HGP創英角ｺﾞｼｯｸUB" panose="020B0900000000000000" pitchFamily="50" charset="-128"/>
              <a:ea typeface="HGP創英角ｺﾞｼｯｸUB" panose="020B0900000000000000" pitchFamily="50" charset="-128"/>
              <a:cs typeface="+mn-cs"/>
            </a:endParaRPr>
          </a:p>
        </p:txBody>
      </p:sp>
      <p:pic>
        <p:nvPicPr>
          <p:cNvPr id="2" name="クイズ　デデン">
            <a:hlinkClick r:id="" action="ppaction://media"/>
            <a:extLst>
              <a:ext uri="{FF2B5EF4-FFF2-40B4-BE49-F238E27FC236}">
                <a16:creationId xmlns:a16="http://schemas.microsoft.com/office/drawing/2014/main" id="{80DA823D-8417-76C7-E0B1-250CD564500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739969" y="3447726"/>
            <a:ext cx="406400" cy="406400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A224772B-4AC9-8692-9599-496F0B99C3DA}"/>
              </a:ext>
            </a:extLst>
          </p:cNvPr>
          <p:cNvSpPr/>
          <p:nvPr/>
        </p:nvSpPr>
        <p:spPr>
          <a:xfrm>
            <a:off x="5409909" y="6588970"/>
            <a:ext cx="371928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1200" dirty="0">
                <a:solidFill>
                  <a:schemeClr val="bg1"/>
                </a:solidFill>
                <a:latin typeface="ＭＳ Ｐ明朝" panose="02020600040205080304" pitchFamily="18" charset="-128"/>
                <a:ea typeface="ＭＳ Ｐ明朝" panose="02020600040205080304" pitchFamily="18" charset="-128"/>
              </a:rPr>
              <a:t>効果音素材：ポケットサウンド </a:t>
            </a:r>
            <a:r>
              <a:rPr lang="en-US" altLang="ja-JP" sz="1200" dirty="0">
                <a:solidFill>
                  <a:schemeClr val="bg1"/>
                </a:solidFill>
                <a:latin typeface="ＭＳ Ｐ明朝" panose="02020600040205080304" pitchFamily="18" charset="-128"/>
                <a:ea typeface="ＭＳ Ｐ明朝" panose="02020600040205080304" pitchFamily="18" charset="-128"/>
              </a:rPr>
              <a:t>– https://pocket-se.info/</a:t>
            </a:r>
            <a:endParaRPr lang="ja-JP" altLang="en-US" sz="1200" dirty="0">
              <a:solidFill>
                <a:schemeClr val="bg1"/>
              </a:solidFill>
              <a:latin typeface="ＭＳ Ｐ明朝" panose="02020600040205080304" pitchFamily="18" charset="-128"/>
              <a:ea typeface="ＭＳ Ｐ明朝" panose="02020600040205080304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63637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6007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3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/>
            </a:gs>
            <a:gs pos="50000">
              <a:schemeClr val="tx1"/>
            </a:gs>
            <a:gs pos="100000">
              <a:schemeClr val="tx1">
                <a:lumMod val="50000"/>
                <a:lumOff val="5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 rot="20513886">
            <a:off x="-874173" y="325749"/>
            <a:ext cx="9742952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0" b="0" i="0" u="none" strike="noStrike" kern="1200" cap="none" spc="0" normalizeH="0" baseline="0" noProof="0" dirty="0">
                <a:ln cmpd="dbl">
                  <a:noFill/>
                </a:ln>
                <a:solidFill>
                  <a:prstClr val="white">
                    <a:lumMod val="50000"/>
                  </a:prstClr>
                </a:solidFill>
                <a:effectLst>
                  <a:glow>
                    <a:srgbClr val="DDDDDD"/>
                  </a:glow>
                  <a:reflection endPos="0" dir="5400000" sy="-100000" algn="bl" rotWithShape="0"/>
                </a:effectLst>
                <a:uLnTx/>
                <a:uFillTx/>
                <a:latin typeface="HGS明朝E" panose="02020900000000000000" pitchFamily="18" charset="-128"/>
                <a:ea typeface="HGS明朝E" panose="02020900000000000000" pitchFamily="18" charset="-128"/>
                <a:cs typeface="+mn-cs"/>
              </a:rPr>
              <a:t>○</a:t>
            </a:r>
            <a:r>
              <a:rPr kumimoji="1" lang="en-US" altLang="ja-JP" sz="20000" b="0" i="0" u="none" strike="noStrike" kern="1200" cap="none" spc="0" normalizeH="0" baseline="0" noProof="0" dirty="0">
                <a:ln cmpd="dbl">
                  <a:noFill/>
                </a:ln>
                <a:solidFill>
                  <a:prstClr val="white">
                    <a:lumMod val="50000"/>
                  </a:prstClr>
                </a:solidFill>
                <a:effectLst>
                  <a:glow>
                    <a:srgbClr val="DDDDDD"/>
                  </a:glow>
                  <a:reflection endPos="0" dir="5400000" sy="-100000" algn="bl" rotWithShape="0"/>
                </a:effectLst>
                <a:uLnTx/>
                <a:uFillTx/>
                <a:latin typeface="HGS明朝E" panose="02020900000000000000" pitchFamily="18" charset="-128"/>
                <a:ea typeface="HGS明朝E" panose="02020900000000000000" pitchFamily="18" charset="-128"/>
                <a:cs typeface="+mn-cs"/>
              </a:rPr>
              <a:t>×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0" b="0" i="0" u="none" strike="noStrike" kern="1200" cap="none" spc="0" normalizeH="0" baseline="0" noProof="0" dirty="0">
                <a:ln cmpd="dbl">
                  <a:noFill/>
                </a:ln>
                <a:solidFill>
                  <a:prstClr val="white">
                    <a:lumMod val="50000"/>
                  </a:prstClr>
                </a:solidFill>
                <a:effectLst>
                  <a:glow>
                    <a:srgbClr val="DDDDDD"/>
                  </a:glow>
                  <a:reflection endPos="0" dir="5400000" sy="-100000" algn="bl" rotWithShape="0"/>
                </a:effectLst>
                <a:uLnTx/>
                <a:uFillTx/>
                <a:latin typeface="HGS明朝E" panose="02020900000000000000" pitchFamily="18" charset="-128"/>
                <a:ea typeface="HGS明朝E" panose="02020900000000000000" pitchFamily="18" charset="-128"/>
                <a:cs typeface="+mn-cs"/>
              </a:rPr>
              <a:t>クイズ</a:t>
            </a:r>
            <a:endParaRPr kumimoji="1" lang="en-US" altLang="ja-JP" sz="20000" b="0" i="0" u="none" strike="noStrike" kern="1200" cap="none" spc="0" normalizeH="0" baseline="0" noProof="0" dirty="0">
              <a:ln cmpd="dbl">
                <a:noFill/>
              </a:ln>
              <a:solidFill>
                <a:prstClr val="white">
                  <a:lumMod val="50000"/>
                </a:prstClr>
              </a:solidFill>
              <a:effectLst>
                <a:glow>
                  <a:srgbClr val="DDDDDD"/>
                </a:glow>
                <a:reflection endPos="0" dir="5400000" sy="-100000" algn="bl" rotWithShape="0"/>
              </a:effectLst>
              <a:uLnTx/>
              <a:uFillTx/>
              <a:latin typeface="HGS明朝E" panose="02020900000000000000" pitchFamily="18" charset="-128"/>
              <a:ea typeface="HGS明朝E" panose="02020900000000000000" pitchFamily="18" charset="-128"/>
              <a:cs typeface="+mn-cs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07504" y="908720"/>
            <a:ext cx="914399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7200" b="0" i="0" u="none" strike="noStrike" kern="1200" cap="none" spc="0" normalizeH="0" baseline="0" noProof="0" dirty="0">
                <a:ln cmpd="dbl">
                  <a:noFill/>
                </a:ln>
                <a:solidFill>
                  <a:prstClr val="white"/>
                </a:solidFill>
                <a:effectLst>
                  <a:glow>
                    <a:srgbClr val="DDDDDD"/>
                  </a:glow>
                  <a:reflection endPos="0" dir="5400000" sy="-100000" algn="bl" rotWithShape="0"/>
                </a:effectLst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rPr>
              <a:t>展示ブースの</a:t>
            </a:r>
            <a:endParaRPr kumimoji="1" lang="en-US" altLang="ja-JP" sz="7200" b="0" i="0" u="none" strike="noStrike" kern="1200" cap="none" spc="0" normalizeH="0" baseline="0" noProof="0" dirty="0">
              <a:ln cmpd="dbl">
                <a:noFill/>
              </a:ln>
              <a:solidFill>
                <a:prstClr val="white"/>
              </a:solidFill>
              <a:effectLst>
                <a:glow>
                  <a:srgbClr val="DDDDDD"/>
                </a:glow>
                <a:reflection endPos="0" dir="5400000" sy="-100000" algn="bl" rotWithShape="0"/>
              </a:effectLst>
              <a:uLnTx/>
              <a:uFillTx/>
              <a:latin typeface="HGP創英角ｺﾞｼｯｸUB" panose="020B0900000000000000" pitchFamily="50" charset="-128"/>
              <a:ea typeface="HGP創英角ｺﾞｼｯｸUB" panose="020B0900000000000000" pitchFamily="50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7200" dirty="0">
                <a:ln cmpd="dbl">
                  <a:noFill/>
                </a:ln>
                <a:solidFill>
                  <a:prstClr val="white"/>
                </a:solidFill>
                <a:effectLst>
                  <a:glow>
                    <a:srgbClr val="DDDDDD"/>
                  </a:glow>
                  <a:reflection endPos="0" dir="5400000" sy="-100000" algn="bl" rotWithShape="0"/>
                </a:effectLst>
                <a:ea typeface="HGP創英角ｺﾞｼｯｸUB" panose="020B0900000000000000" pitchFamily="50" charset="-128"/>
              </a:rPr>
              <a:t>一番目立つ部分には</a:t>
            </a:r>
            <a:endParaRPr lang="en-US" altLang="ja-JP" sz="7200" dirty="0">
              <a:ln cmpd="dbl">
                <a:noFill/>
              </a:ln>
              <a:solidFill>
                <a:prstClr val="white"/>
              </a:solidFill>
              <a:effectLst>
                <a:glow>
                  <a:srgbClr val="DDDDDD"/>
                </a:glow>
                <a:reflection endPos="0" dir="5400000" sy="-100000" algn="bl" rotWithShape="0"/>
              </a:effectLst>
              <a:ea typeface="HGP創英角ｺﾞｼｯｸUB" panose="020B0900000000000000" pitchFamily="50" charset="-128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7200" b="0" i="0" u="none" strike="noStrike" kern="1200" cap="none" spc="0" normalizeH="0" baseline="0" noProof="0" dirty="0">
                <a:ln cmpd="dbl">
                  <a:noFill/>
                </a:ln>
                <a:solidFill>
                  <a:prstClr val="white"/>
                </a:solidFill>
                <a:effectLst>
                  <a:glow>
                    <a:srgbClr val="DDDDDD"/>
                  </a:glow>
                  <a:reflection endPos="0" dir="5400000" sy="-100000" algn="bl" rotWithShape="0"/>
                </a:effectLst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rPr>
              <a:t>社名を大きく掲げる</a:t>
            </a:r>
            <a:endParaRPr kumimoji="1" lang="en-US" altLang="ja-JP" sz="7200" b="0" i="0" u="none" strike="noStrike" kern="1200" cap="none" spc="0" normalizeH="0" baseline="0" noProof="0" dirty="0">
              <a:ln cmpd="dbl">
                <a:noFill/>
              </a:ln>
              <a:solidFill>
                <a:prstClr val="white"/>
              </a:solidFill>
              <a:effectLst>
                <a:glow>
                  <a:srgbClr val="DDDDDD"/>
                </a:glow>
                <a:reflection endPos="0" dir="5400000" sy="-100000" algn="bl" rotWithShape="0"/>
              </a:effectLst>
              <a:uLnTx/>
              <a:uFillTx/>
              <a:latin typeface="HGP創英角ｺﾞｼｯｸUB" panose="020B0900000000000000" pitchFamily="50" charset="-128"/>
              <a:ea typeface="HGP創英角ｺﾞｼｯｸUB" panose="020B0900000000000000" pitchFamily="50" charset="-128"/>
              <a:cs typeface="+mn-cs"/>
            </a:endParaRPr>
          </a:p>
        </p:txBody>
      </p:sp>
      <p:pic>
        <p:nvPicPr>
          <p:cNvPr id="2" name="シンキングタイム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404648" y="2692454"/>
            <a:ext cx="609600" cy="609600"/>
          </a:xfrm>
          <a:prstGeom prst="rect">
            <a:avLst/>
          </a:prstGeom>
        </p:spPr>
      </p:pic>
      <p:pic>
        <p:nvPicPr>
          <p:cNvPr id="3" name="クイズ　デデン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09494" y="1196752"/>
            <a:ext cx="609600" cy="609600"/>
          </a:xfrm>
          <a:prstGeom prst="rect">
            <a:avLst/>
          </a:prstGeom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67B61E78-628F-C39D-AC12-4575A6E3EA80}"/>
              </a:ext>
            </a:extLst>
          </p:cNvPr>
          <p:cNvSpPr/>
          <p:nvPr/>
        </p:nvSpPr>
        <p:spPr>
          <a:xfrm>
            <a:off x="5409909" y="6588970"/>
            <a:ext cx="371928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1200" dirty="0">
                <a:solidFill>
                  <a:schemeClr val="bg1"/>
                </a:solidFill>
                <a:latin typeface="ＭＳ Ｐ明朝" panose="02020600040205080304" pitchFamily="18" charset="-128"/>
                <a:ea typeface="ＭＳ Ｐ明朝" panose="02020600040205080304" pitchFamily="18" charset="-128"/>
              </a:rPr>
              <a:t>効果音素材：ポケットサウンド </a:t>
            </a:r>
            <a:r>
              <a:rPr lang="en-US" altLang="ja-JP" sz="1200" dirty="0">
                <a:solidFill>
                  <a:schemeClr val="bg1"/>
                </a:solidFill>
                <a:latin typeface="ＭＳ Ｐ明朝" panose="02020600040205080304" pitchFamily="18" charset="-128"/>
                <a:ea typeface="ＭＳ Ｐ明朝" panose="02020600040205080304" pitchFamily="18" charset="-128"/>
              </a:rPr>
              <a:t>– https://pocket-se.info/</a:t>
            </a:r>
            <a:endParaRPr lang="ja-JP" altLang="en-US" sz="1200" dirty="0">
              <a:solidFill>
                <a:schemeClr val="bg1"/>
              </a:solidFill>
              <a:latin typeface="ＭＳ Ｐ明朝" panose="02020600040205080304" pitchFamily="18" charset="-128"/>
              <a:ea typeface="ＭＳ Ｐ明朝" panose="02020600040205080304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88579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00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/>
            </a:gs>
            <a:gs pos="50000">
              <a:schemeClr val="tx1"/>
            </a:gs>
            <a:gs pos="100000">
              <a:schemeClr val="tx1">
                <a:lumMod val="50000"/>
                <a:lumOff val="5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 rot="20513886">
            <a:off x="-874173" y="325749"/>
            <a:ext cx="9742952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0" b="0" i="0" u="none" strike="noStrike" kern="1200" cap="none" spc="0" normalizeH="0" baseline="0" noProof="0" dirty="0">
                <a:ln cmpd="dbl">
                  <a:noFill/>
                </a:ln>
                <a:solidFill>
                  <a:prstClr val="white">
                    <a:lumMod val="50000"/>
                  </a:prstClr>
                </a:solidFill>
                <a:effectLst>
                  <a:glow>
                    <a:srgbClr val="DDDDDD"/>
                  </a:glow>
                  <a:reflection endPos="0" dir="5400000" sy="-100000" algn="bl" rotWithShape="0"/>
                </a:effectLst>
                <a:uLnTx/>
                <a:uFillTx/>
                <a:latin typeface="HGS明朝E" panose="02020900000000000000" pitchFamily="18" charset="-128"/>
                <a:ea typeface="HGS明朝E" panose="02020900000000000000" pitchFamily="18" charset="-128"/>
                <a:cs typeface="+mn-cs"/>
              </a:rPr>
              <a:t>○</a:t>
            </a:r>
            <a:r>
              <a:rPr kumimoji="1" lang="en-US" altLang="ja-JP" sz="20000" b="0" i="0" u="none" strike="noStrike" kern="1200" cap="none" spc="0" normalizeH="0" baseline="0" noProof="0" dirty="0">
                <a:ln cmpd="dbl">
                  <a:noFill/>
                </a:ln>
                <a:solidFill>
                  <a:prstClr val="white">
                    <a:lumMod val="50000"/>
                  </a:prstClr>
                </a:solidFill>
                <a:effectLst>
                  <a:glow>
                    <a:srgbClr val="DDDDDD"/>
                  </a:glow>
                  <a:reflection endPos="0" dir="5400000" sy="-100000" algn="bl" rotWithShape="0"/>
                </a:effectLst>
                <a:uLnTx/>
                <a:uFillTx/>
                <a:latin typeface="HGS明朝E" panose="02020900000000000000" pitchFamily="18" charset="-128"/>
                <a:ea typeface="HGS明朝E" panose="02020900000000000000" pitchFamily="18" charset="-128"/>
                <a:cs typeface="+mn-cs"/>
              </a:rPr>
              <a:t>×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0" b="0" i="0" u="none" strike="noStrike" kern="1200" cap="none" spc="0" normalizeH="0" baseline="0" noProof="0" dirty="0">
                <a:ln cmpd="dbl">
                  <a:noFill/>
                </a:ln>
                <a:solidFill>
                  <a:prstClr val="white">
                    <a:lumMod val="50000"/>
                  </a:prstClr>
                </a:solidFill>
                <a:effectLst>
                  <a:glow>
                    <a:srgbClr val="DDDDDD"/>
                  </a:glow>
                  <a:reflection endPos="0" dir="5400000" sy="-100000" algn="bl" rotWithShape="0"/>
                </a:effectLst>
                <a:uLnTx/>
                <a:uFillTx/>
                <a:latin typeface="HGS明朝E" panose="02020900000000000000" pitchFamily="18" charset="-128"/>
                <a:ea typeface="HGS明朝E" panose="02020900000000000000" pitchFamily="18" charset="-128"/>
                <a:cs typeface="+mn-cs"/>
              </a:rPr>
              <a:t>クイズ</a:t>
            </a:r>
            <a:endParaRPr kumimoji="1" lang="en-US" altLang="ja-JP" sz="20000" b="0" i="0" u="none" strike="noStrike" kern="1200" cap="none" spc="0" normalizeH="0" baseline="0" noProof="0" dirty="0">
              <a:ln cmpd="dbl">
                <a:noFill/>
              </a:ln>
              <a:solidFill>
                <a:prstClr val="white">
                  <a:lumMod val="50000"/>
                </a:prstClr>
              </a:solidFill>
              <a:effectLst>
                <a:glow>
                  <a:srgbClr val="DDDDDD"/>
                </a:glow>
                <a:reflection endPos="0" dir="5400000" sy="-100000" algn="bl" rotWithShape="0"/>
              </a:effectLst>
              <a:uLnTx/>
              <a:uFillTx/>
              <a:latin typeface="HGS明朝E" panose="02020900000000000000" pitchFamily="18" charset="-128"/>
              <a:ea typeface="HGS明朝E" panose="02020900000000000000" pitchFamily="18" charset="-128"/>
              <a:cs typeface="+mn-cs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07504" y="908720"/>
            <a:ext cx="9143999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7200" b="0" i="0" u="none" strike="noStrike" kern="1200" cap="none" spc="0" normalizeH="0" baseline="0" noProof="0" dirty="0">
                <a:ln cmpd="dbl">
                  <a:noFill/>
                </a:ln>
                <a:solidFill>
                  <a:prstClr val="white"/>
                </a:solidFill>
                <a:effectLst>
                  <a:glow>
                    <a:srgbClr val="DDDDDD"/>
                  </a:glow>
                  <a:reflection endPos="0" dir="5400000" sy="-100000" algn="bl" rotWithShape="0"/>
                </a:effectLst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rPr>
              <a:t>展示会では、</a:t>
            </a:r>
            <a:endParaRPr kumimoji="1" lang="en-US" altLang="ja-JP" sz="7200" b="0" i="0" u="none" strike="noStrike" kern="1200" cap="none" spc="0" normalizeH="0" baseline="0" noProof="0" dirty="0">
              <a:ln cmpd="dbl">
                <a:noFill/>
              </a:ln>
              <a:solidFill>
                <a:prstClr val="white"/>
              </a:solidFill>
              <a:effectLst>
                <a:glow>
                  <a:srgbClr val="DDDDDD"/>
                </a:glow>
                <a:reflection endPos="0" dir="5400000" sy="-100000" algn="bl" rotWithShape="0"/>
              </a:effectLst>
              <a:uLnTx/>
              <a:uFillTx/>
              <a:latin typeface="HGP創英角ｺﾞｼｯｸUB" panose="020B0900000000000000" pitchFamily="50" charset="-128"/>
              <a:ea typeface="HGP創英角ｺﾞｼｯｸUB" panose="020B0900000000000000" pitchFamily="50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7200" b="0" i="0" u="none" strike="noStrike" kern="1200" cap="none" spc="0" normalizeH="0" baseline="0" noProof="0" dirty="0">
                <a:ln cmpd="dbl">
                  <a:noFill/>
                </a:ln>
                <a:solidFill>
                  <a:prstClr val="white"/>
                </a:solidFill>
                <a:effectLst>
                  <a:glow>
                    <a:srgbClr val="DDDDDD"/>
                  </a:glow>
                  <a:reflection endPos="0" dir="5400000" sy="-100000" algn="bl" rotWithShape="0"/>
                </a:effectLst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rPr>
              <a:t>できるだけ</a:t>
            </a:r>
            <a:endParaRPr kumimoji="1" lang="en-US" altLang="ja-JP" sz="7200" b="0" i="0" u="none" strike="noStrike" kern="1200" cap="none" spc="0" normalizeH="0" baseline="0" noProof="0" dirty="0">
              <a:ln cmpd="dbl">
                <a:noFill/>
              </a:ln>
              <a:solidFill>
                <a:prstClr val="white"/>
              </a:solidFill>
              <a:effectLst>
                <a:glow>
                  <a:srgbClr val="DDDDDD"/>
                </a:glow>
                <a:reflection endPos="0" dir="5400000" sy="-100000" algn="bl" rotWithShape="0"/>
              </a:effectLst>
              <a:uLnTx/>
              <a:uFillTx/>
              <a:latin typeface="HGP創英角ｺﾞｼｯｸUB" panose="020B0900000000000000" pitchFamily="50" charset="-128"/>
              <a:ea typeface="HGP創英角ｺﾞｼｯｸUB" panose="020B0900000000000000" pitchFamily="50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7200" b="0" i="0" u="none" strike="noStrike" kern="1200" cap="none" spc="0" normalizeH="0" baseline="0" noProof="0" dirty="0">
                <a:ln cmpd="dbl">
                  <a:noFill/>
                </a:ln>
                <a:solidFill>
                  <a:prstClr val="white"/>
                </a:solidFill>
                <a:effectLst>
                  <a:glow>
                    <a:srgbClr val="DDDDDD"/>
                  </a:glow>
                  <a:reflection endPos="0" dir="5400000" sy="-100000" algn="bl" rotWithShape="0"/>
                </a:effectLst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rPr>
              <a:t>多くの来場者に</a:t>
            </a:r>
            <a:endParaRPr kumimoji="1" lang="en-US" altLang="ja-JP" sz="7200" b="0" i="0" u="none" strike="noStrike" kern="1200" cap="none" spc="0" normalizeH="0" baseline="0" noProof="0" dirty="0">
              <a:ln cmpd="dbl">
                <a:noFill/>
              </a:ln>
              <a:solidFill>
                <a:prstClr val="white"/>
              </a:solidFill>
              <a:effectLst>
                <a:glow>
                  <a:srgbClr val="DDDDDD"/>
                </a:glow>
                <a:reflection endPos="0" dir="5400000" sy="-100000" algn="bl" rotWithShape="0"/>
              </a:effectLst>
              <a:uLnTx/>
              <a:uFillTx/>
              <a:latin typeface="HGP創英角ｺﾞｼｯｸUB" panose="020B0900000000000000" pitchFamily="50" charset="-128"/>
              <a:ea typeface="HGP創英角ｺﾞｼｯｸUB" panose="020B0900000000000000" pitchFamily="50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7200" dirty="0">
                <a:ln cmpd="dbl">
                  <a:noFill/>
                </a:ln>
                <a:solidFill>
                  <a:prstClr val="white"/>
                </a:solidFill>
                <a:effectLst>
                  <a:glow>
                    <a:srgbClr val="DDDDDD"/>
                  </a:glow>
                  <a:reflection endPos="0" dir="5400000" sy="-100000" algn="bl" rotWithShape="0"/>
                </a:effectLst>
                <a:ea typeface="HGP創英角ｺﾞｼｯｸUB" panose="020B0900000000000000" pitchFamily="50" charset="-128"/>
              </a:rPr>
              <a:t>チラシを渡すことが</a:t>
            </a:r>
            <a:endParaRPr lang="en-US" altLang="ja-JP" sz="7200" dirty="0">
              <a:ln cmpd="dbl">
                <a:noFill/>
              </a:ln>
              <a:solidFill>
                <a:prstClr val="white"/>
              </a:solidFill>
              <a:effectLst>
                <a:glow>
                  <a:srgbClr val="DDDDDD"/>
                </a:glow>
                <a:reflection endPos="0" dir="5400000" sy="-100000" algn="bl" rotWithShape="0"/>
              </a:effectLst>
              <a:ea typeface="HGP創英角ｺﾞｼｯｸUB" panose="020B0900000000000000" pitchFamily="50" charset="-128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7200" dirty="0">
                <a:ln cmpd="dbl">
                  <a:noFill/>
                </a:ln>
                <a:solidFill>
                  <a:prstClr val="white"/>
                </a:solidFill>
                <a:effectLst>
                  <a:glow>
                    <a:srgbClr val="DDDDDD"/>
                  </a:glow>
                  <a:reflection endPos="0" dir="5400000" sy="-100000" algn="bl" rotWithShape="0"/>
                </a:effectLst>
                <a:ea typeface="HGP創英角ｺﾞｼｯｸUB" panose="020B0900000000000000" pitchFamily="50" charset="-128"/>
              </a:rPr>
              <a:t>重要だ</a:t>
            </a:r>
            <a:endParaRPr kumimoji="1" lang="en-US" altLang="ja-JP" sz="7200" b="0" i="0" u="none" strike="noStrike" kern="1200" cap="none" spc="0" normalizeH="0" baseline="0" noProof="0" dirty="0">
              <a:ln cmpd="dbl">
                <a:noFill/>
              </a:ln>
              <a:solidFill>
                <a:prstClr val="white"/>
              </a:solidFill>
              <a:effectLst>
                <a:glow>
                  <a:srgbClr val="DDDDDD"/>
                </a:glow>
                <a:reflection endPos="0" dir="5400000" sy="-100000" algn="bl" rotWithShape="0"/>
              </a:effectLst>
              <a:uLnTx/>
              <a:uFillTx/>
              <a:latin typeface="HGP創英角ｺﾞｼｯｸUB" panose="020B0900000000000000" pitchFamily="50" charset="-128"/>
              <a:ea typeface="HGP創英角ｺﾞｼｯｸUB" panose="020B0900000000000000" pitchFamily="50" charset="-128"/>
              <a:cs typeface="+mn-cs"/>
            </a:endParaRPr>
          </a:p>
        </p:txBody>
      </p:sp>
      <p:pic>
        <p:nvPicPr>
          <p:cNvPr id="2" name="シンキングタイム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404648" y="2692454"/>
            <a:ext cx="609600" cy="609600"/>
          </a:xfrm>
          <a:prstGeom prst="rect">
            <a:avLst/>
          </a:prstGeom>
        </p:spPr>
      </p:pic>
      <p:pic>
        <p:nvPicPr>
          <p:cNvPr id="3" name="クイズ　デデン">
            <a:hlinkClick r:id="" action="ppaction://media"/>
            <a:extLst>
              <a:ext uri="{FF2B5EF4-FFF2-40B4-BE49-F238E27FC236}">
                <a16:creationId xmlns:a16="http://schemas.microsoft.com/office/drawing/2014/main" id="{C384ECCC-707B-4E28-6B1E-9AFBC8AC202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998248" y="4149080"/>
            <a:ext cx="406400" cy="406400"/>
          </a:xfrm>
          <a:prstGeom prst="rect">
            <a:avLst/>
          </a:prstGeom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E3A344A8-2EE7-D823-6A6C-517A5BC44F70}"/>
              </a:ext>
            </a:extLst>
          </p:cNvPr>
          <p:cNvSpPr/>
          <p:nvPr/>
        </p:nvSpPr>
        <p:spPr>
          <a:xfrm>
            <a:off x="5409909" y="6588970"/>
            <a:ext cx="371928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1200" dirty="0">
                <a:solidFill>
                  <a:schemeClr val="bg1"/>
                </a:solidFill>
                <a:latin typeface="ＭＳ Ｐ明朝" panose="02020600040205080304" pitchFamily="18" charset="-128"/>
                <a:ea typeface="ＭＳ Ｐ明朝" panose="02020600040205080304" pitchFamily="18" charset="-128"/>
              </a:rPr>
              <a:t>効果音素材：ポケットサウンド </a:t>
            </a:r>
            <a:r>
              <a:rPr lang="en-US" altLang="ja-JP" sz="1200" dirty="0">
                <a:solidFill>
                  <a:schemeClr val="bg1"/>
                </a:solidFill>
                <a:latin typeface="ＭＳ Ｐ明朝" panose="02020600040205080304" pitchFamily="18" charset="-128"/>
                <a:ea typeface="ＭＳ Ｐ明朝" panose="02020600040205080304" pitchFamily="18" charset="-128"/>
              </a:rPr>
              <a:t>– https://pocket-se.info/</a:t>
            </a:r>
            <a:endParaRPr lang="ja-JP" altLang="en-US" sz="1200" dirty="0">
              <a:solidFill>
                <a:schemeClr val="bg1"/>
              </a:solidFill>
              <a:latin typeface="ＭＳ Ｐ明朝" panose="02020600040205080304" pitchFamily="18" charset="-128"/>
              <a:ea typeface="ＭＳ Ｐ明朝" panose="02020600040205080304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83270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00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/>
            </a:gs>
            <a:gs pos="50000">
              <a:schemeClr val="tx1"/>
            </a:gs>
            <a:gs pos="100000">
              <a:schemeClr val="tx1">
                <a:lumMod val="50000"/>
                <a:lumOff val="5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 rot="20513886">
            <a:off x="-874173" y="325749"/>
            <a:ext cx="9742952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0" b="0" i="0" u="none" strike="noStrike" kern="1200" cap="none" spc="0" normalizeH="0" baseline="0" noProof="0" dirty="0">
                <a:ln cmpd="dbl">
                  <a:noFill/>
                </a:ln>
                <a:solidFill>
                  <a:prstClr val="white">
                    <a:lumMod val="50000"/>
                  </a:prstClr>
                </a:solidFill>
                <a:effectLst>
                  <a:glow>
                    <a:srgbClr val="DDDDDD"/>
                  </a:glow>
                  <a:reflection endPos="0" dir="5400000" sy="-100000" algn="bl" rotWithShape="0"/>
                </a:effectLst>
                <a:uLnTx/>
                <a:uFillTx/>
                <a:latin typeface="HGS明朝E" panose="02020900000000000000" pitchFamily="18" charset="-128"/>
                <a:ea typeface="HGS明朝E" panose="02020900000000000000" pitchFamily="18" charset="-128"/>
                <a:cs typeface="+mn-cs"/>
              </a:rPr>
              <a:t>○</a:t>
            </a:r>
            <a:r>
              <a:rPr kumimoji="1" lang="en-US" altLang="ja-JP" sz="20000" b="0" i="0" u="none" strike="noStrike" kern="1200" cap="none" spc="0" normalizeH="0" baseline="0" noProof="0" dirty="0">
                <a:ln cmpd="dbl">
                  <a:noFill/>
                </a:ln>
                <a:solidFill>
                  <a:prstClr val="white">
                    <a:lumMod val="50000"/>
                  </a:prstClr>
                </a:solidFill>
                <a:effectLst>
                  <a:glow>
                    <a:srgbClr val="DDDDDD"/>
                  </a:glow>
                  <a:reflection endPos="0" dir="5400000" sy="-100000" algn="bl" rotWithShape="0"/>
                </a:effectLst>
                <a:uLnTx/>
                <a:uFillTx/>
                <a:latin typeface="HGS明朝E" panose="02020900000000000000" pitchFamily="18" charset="-128"/>
                <a:ea typeface="HGS明朝E" panose="02020900000000000000" pitchFamily="18" charset="-128"/>
                <a:cs typeface="+mn-cs"/>
              </a:rPr>
              <a:t>×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0" b="0" i="0" u="none" strike="noStrike" kern="1200" cap="none" spc="0" normalizeH="0" baseline="0" noProof="0" dirty="0">
                <a:ln cmpd="dbl">
                  <a:noFill/>
                </a:ln>
                <a:solidFill>
                  <a:prstClr val="white">
                    <a:lumMod val="50000"/>
                  </a:prstClr>
                </a:solidFill>
                <a:effectLst>
                  <a:glow>
                    <a:srgbClr val="DDDDDD"/>
                  </a:glow>
                  <a:reflection endPos="0" dir="5400000" sy="-100000" algn="bl" rotWithShape="0"/>
                </a:effectLst>
                <a:uLnTx/>
                <a:uFillTx/>
                <a:latin typeface="HGS明朝E" panose="02020900000000000000" pitchFamily="18" charset="-128"/>
                <a:ea typeface="HGS明朝E" panose="02020900000000000000" pitchFamily="18" charset="-128"/>
                <a:cs typeface="+mn-cs"/>
              </a:rPr>
              <a:t>クイズ</a:t>
            </a:r>
            <a:endParaRPr kumimoji="1" lang="en-US" altLang="ja-JP" sz="20000" b="0" i="0" u="none" strike="noStrike" kern="1200" cap="none" spc="0" normalizeH="0" baseline="0" noProof="0" dirty="0">
              <a:ln cmpd="dbl">
                <a:noFill/>
              </a:ln>
              <a:solidFill>
                <a:prstClr val="white">
                  <a:lumMod val="50000"/>
                </a:prstClr>
              </a:solidFill>
              <a:effectLst>
                <a:glow>
                  <a:srgbClr val="DDDDDD"/>
                </a:glow>
                <a:reflection endPos="0" dir="5400000" sy="-100000" algn="bl" rotWithShape="0"/>
              </a:effectLst>
              <a:uLnTx/>
              <a:uFillTx/>
              <a:latin typeface="HGS明朝E" panose="02020900000000000000" pitchFamily="18" charset="-128"/>
              <a:ea typeface="HGS明朝E" panose="02020900000000000000" pitchFamily="18" charset="-128"/>
              <a:cs typeface="+mn-cs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07504" y="2387852"/>
            <a:ext cx="914399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7200" b="0" i="0" u="none" strike="noStrike" kern="1200" cap="none" spc="0" normalizeH="0" baseline="0" noProof="0" dirty="0">
                <a:ln cmpd="dbl">
                  <a:noFill/>
                </a:ln>
                <a:solidFill>
                  <a:prstClr val="white"/>
                </a:solidFill>
                <a:effectLst>
                  <a:glow>
                    <a:srgbClr val="DDDDDD"/>
                  </a:glow>
                  <a:reflection endPos="0" dir="5400000" sy="-100000" algn="bl" rotWithShape="0"/>
                </a:effectLst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rPr>
              <a:t>ブース接客は、</a:t>
            </a:r>
            <a:endParaRPr kumimoji="1" lang="en-US" altLang="ja-JP" sz="7200" b="0" i="0" u="none" strike="noStrike" kern="1200" cap="none" spc="0" normalizeH="0" baseline="0" noProof="0" dirty="0">
              <a:ln cmpd="dbl">
                <a:noFill/>
              </a:ln>
              <a:solidFill>
                <a:prstClr val="white"/>
              </a:solidFill>
              <a:effectLst>
                <a:glow>
                  <a:srgbClr val="DDDDDD"/>
                </a:glow>
                <a:reflection endPos="0" dir="5400000" sy="-100000" algn="bl" rotWithShape="0"/>
              </a:effectLst>
              <a:uLnTx/>
              <a:uFillTx/>
              <a:latin typeface="HGP創英角ｺﾞｼｯｸUB" panose="020B0900000000000000" pitchFamily="50" charset="-128"/>
              <a:ea typeface="HGP創英角ｺﾞｼｯｸUB" panose="020B0900000000000000" pitchFamily="50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7200" dirty="0">
                <a:ln cmpd="dbl">
                  <a:noFill/>
                </a:ln>
                <a:solidFill>
                  <a:prstClr val="white"/>
                </a:solidFill>
                <a:effectLst>
                  <a:glow>
                    <a:srgbClr val="DDDDDD"/>
                  </a:glow>
                  <a:reflection endPos="0" dir="5400000" sy="-100000" algn="bl" rotWithShape="0"/>
                </a:effectLst>
                <a:ea typeface="HGP創英角ｺﾞｼｯｸUB" panose="020B0900000000000000" pitchFamily="50" charset="-128"/>
              </a:rPr>
              <a:t>長い時間を取り、</a:t>
            </a:r>
            <a:endParaRPr lang="en-US" altLang="ja-JP" sz="7200" dirty="0">
              <a:ln cmpd="dbl">
                <a:noFill/>
              </a:ln>
              <a:solidFill>
                <a:prstClr val="white"/>
              </a:solidFill>
              <a:effectLst>
                <a:glow>
                  <a:srgbClr val="DDDDDD"/>
                </a:glow>
                <a:reflection endPos="0" dir="5400000" sy="-100000" algn="bl" rotWithShape="0"/>
              </a:effectLst>
              <a:ea typeface="HGP創英角ｺﾞｼｯｸUB" panose="020B0900000000000000" pitchFamily="50" charset="-128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7200" b="0" i="0" u="none" strike="noStrike" kern="1200" cap="none" spc="0" normalizeH="0" baseline="0" noProof="0" dirty="0">
                <a:ln cmpd="dbl">
                  <a:noFill/>
                </a:ln>
                <a:solidFill>
                  <a:prstClr val="white"/>
                </a:solidFill>
                <a:effectLst>
                  <a:glow>
                    <a:srgbClr val="DDDDDD"/>
                  </a:glow>
                  <a:reflection endPos="0" dir="5400000" sy="-100000" algn="bl" rotWithShape="0"/>
                </a:effectLst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rPr>
              <a:t>詳細を伝える方がよい</a:t>
            </a:r>
            <a:endParaRPr kumimoji="1" lang="en-US" altLang="ja-JP" sz="7200" b="0" i="0" u="none" strike="noStrike" kern="1200" cap="none" spc="0" normalizeH="0" baseline="0" noProof="0" dirty="0">
              <a:ln cmpd="dbl">
                <a:noFill/>
              </a:ln>
              <a:solidFill>
                <a:prstClr val="white"/>
              </a:solidFill>
              <a:effectLst>
                <a:glow>
                  <a:srgbClr val="DDDDDD"/>
                </a:glow>
                <a:reflection endPos="0" dir="5400000" sy="-100000" algn="bl" rotWithShape="0"/>
              </a:effectLst>
              <a:uLnTx/>
              <a:uFillTx/>
              <a:latin typeface="HGP創英角ｺﾞｼｯｸUB" panose="020B0900000000000000" pitchFamily="50" charset="-128"/>
              <a:ea typeface="HGP創英角ｺﾞｼｯｸUB" panose="020B0900000000000000" pitchFamily="50" charset="-128"/>
              <a:cs typeface="+mn-cs"/>
            </a:endParaRPr>
          </a:p>
        </p:txBody>
      </p:sp>
      <p:pic>
        <p:nvPicPr>
          <p:cNvPr id="2" name="シンキングタイム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404648" y="2692454"/>
            <a:ext cx="609600" cy="609600"/>
          </a:xfrm>
          <a:prstGeom prst="rect">
            <a:avLst/>
          </a:prstGeom>
        </p:spPr>
      </p:pic>
      <p:pic>
        <p:nvPicPr>
          <p:cNvPr id="3" name="クイズ　デデン">
            <a:hlinkClick r:id="" action="ppaction://media"/>
            <a:extLst>
              <a:ext uri="{FF2B5EF4-FFF2-40B4-BE49-F238E27FC236}">
                <a16:creationId xmlns:a16="http://schemas.microsoft.com/office/drawing/2014/main" id="{1E38B4AE-9EDB-4CD8-C4FF-431570F2CBE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882590" y="3689612"/>
            <a:ext cx="406400" cy="406400"/>
          </a:xfrm>
          <a:prstGeom prst="rect">
            <a:avLst/>
          </a:prstGeom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4D92D1-A6FF-B766-EAD0-A6B042DD5FDB}"/>
              </a:ext>
            </a:extLst>
          </p:cNvPr>
          <p:cNvSpPr/>
          <p:nvPr/>
        </p:nvSpPr>
        <p:spPr>
          <a:xfrm>
            <a:off x="5409909" y="6588970"/>
            <a:ext cx="371928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1200" dirty="0">
                <a:solidFill>
                  <a:schemeClr val="bg1"/>
                </a:solidFill>
                <a:latin typeface="ＭＳ Ｐ明朝" panose="02020600040205080304" pitchFamily="18" charset="-128"/>
                <a:ea typeface="ＭＳ Ｐ明朝" panose="02020600040205080304" pitchFamily="18" charset="-128"/>
              </a:rPr>
              <a:t>効果音素材：ポケットサウンド </a:t>
            </a:r>
            <a:r>
              <a:rPr lang="en-US" altLang="ja-JP" sz="1200" dirty="0">
                <a:solidFill>
                  <a:schemeClr val="bg1"/>
                </a:solidFill>
                <a:latin typeface="ＭＳ Ｐ明朝" panose="02020600040205080304" pitchFamily="18" charset="-128"/>
                <a:ea typeface="ＭＳ Ｐ明朝" panose="02020600040205080304" pitchFamily="18" charset="-128"/>
              </a:rPr>
              <a:t>– https://pocket-se.info/</a:t>
            </a:r>
            <a:endParaRPr lang="ja-JP" altLang="en-US" sz="1200" dirty="0">
              <a:solidFill>
                <a:schemeClr val="bg1"/>
              </a:solidFill>
              <a:latin typeface="ＭＳ Ｐ明朝" panose="02020600040205080304" pitchFamily="18" charset="-128"/>
              <a:ea typeface="ＭＳ Ｐ明朝" panose="02020600040205080304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91317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00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/>
            </a:gs>
            <a:gs pos="50000">
              <a:schemeClr val="tx1"/>
            </a:gs>
            <a:gs pos="100000">
              <a:schemeClr val="tx1">
                <a:lumMod val="50000"/>
                <a:lumOff val="5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 rot="20513886">
            <a:off x="-874173" y="325749"/>
            <a:ext cx="9742952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0" b="0" i="0" u="none" strike="noStrike" kern="1200" cap="none" spc="0" normalizeH="0" baseline="0" noProof="0" dirty="0">
                <a:ln cmpd="dbl">
                  <a:noFill/>
                </a:ln>
                <a:solidFill>
                  <a:prstClr val="white">
                    <a:lumMod val="50000"/>
                  </a:prstClr>
                </a:solidFill>
                <a:effectLst>
                  <a:glow>
                    <a:srgbClr val="DDDDDD"/>
                  </a:glow>
                  <a:reflection endPos="0" dir="5400000" sy="-100000" algn="bl" rotWithShape="0"/>
                </a:effectLst>
                <a:uLnTx/>
                <a:uFillTx/>
                <a:latin typeface="HGS明朝E" panose="02020900000000000000" pitchFamily="18" charset="-128"/>
                <a:ea typeface="HGS明朝E" panose="02020900000000000000" pitchFamily="18" charset="-128"/>
                <a:cs typeface="+mn-cs"/>
              </a:rPr>
              <a:t>○</a:t>
            </a:r>
            <a:r>
              <a:rPr kumimoji="1" lang="en-US" altLang="ja-JP" sz="20000" b="0" i="0" u="none" strike="noStrike" kern="1200" cap="none" spc="0" normalizeH="0" baseline="0" noProof="0" dirty="0">
                <a:ln cmpd="dbl">
                  <a:noFill/>
                </a:ln>
                <a:solidFill>
                  <a:prstClr val="white">
                    <a:lumMod val="50000"/>
                  </a:prstClr>
                </a:solidFill>
                <a:effectLst>
                  <a:glow>
                    <a:srgbClr val="DDDDDD"/>
                  </a:glow>
                  <a:reflection endPos="0" dir="5400000" sy="-100000" algn="bl" rotWithShape="0"/>
                </a:effectLst>
                <a:uLnTx/>
                <a:uFillTx/>
                <a:latin typeface="HGS明朝E" panose="02020900000000000000" pitchFamily="18" charset="-128"/>
                <a:ea typeface="HGS明朝E" panose="02020900000000000000" pitchFamily="18" charset="-128"/>
                <a:cs typeface="+mn-cs"/>
              </a:rPr>
              <a:t>×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0" b="0" i="0" u="none" strike="noStrike" kern="1200" cap="none" spc="0" normalizeH="0" baseline="0" noProof="0" dirty="0">
                <a:ln cmpd="dbl">
                  <a:noFill/>
                </a:ln>
                <a:solidFill>
                  <a:prstClr val="white">
                    <a:lumMod val="50000"/>
                  </a:prstClr>
                </a:solidFill>
                <a:effectLst>
                  <a:glow>
                    <a:srgbClr val="DDDDDD"/>
                  </a:glow>
                  <a:reflection endPos="0" dir="5400000" sy="-100000" algn="bl" rotWithShape="0"/>
                </a:effectLst>
                <a:uLnTx/>
                <a:uFillTx/>
                <a:latin typeface="HGS明朝E" panose="02020900000000000000" pitchFamily="18" charset="-128"/>
                <a:ea typeface="HGS明朝E" panose="02020900000000000000" pitchFamily="18" charset="-128"/>
                <a:cs typeface="+mn-cs"/>
              </a:rPr>
              <a:t>クイズ</a:t>
            </a:r>
            <a:endParaRPr kumimoji="1" lang="en-US" altLang="ja-JP" sz="20000" b="0" i="0" u="none" strike="noStrike" kern="1200" cap="none" spc="0" normalizeH="0" baseline="0" noProof="0" dirty="0">
              <a:ln cmpd="dbl">
                <a:noFill/>
              </a:ln>
              <a:solidFill>
                <a:prstClr val="white">
                  <a:lumMod val="50000"/>
                </a:prstClr>
              </a:solidFill>
              <a:effectLst>
                <a:glow>
                  <a:srgbClr val="DDDDDD"/>
                </a:glow>
                <a:reflection endPos="0" dir="5400000" sy="-100000" algn="bl" rotWithShape="0"/>
              </a:effectLst>
              <a:uLnTx/>
              <a:uFillTx/>
              <a:latin typeface="HGS明朝E" panose="02020900000000000000" pitchFamily="18" charset="-128"/>
              <a:ea typeface="HGS明朝E" panose="02020900000000000000" pitchFamily="18" charset="-128"/>
              <a:cs typeface="+mn-cs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07504" y="593685"/>
            <a:ext cx="914399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7200" b="0" i="0" u="none" strike="noStrike" kern="1200" cap="none" spc="0" normalizeH="0" baseline="0" noProof="0" dirty="0">
                <a:ln cmpd="dbl">
                  <a:noFill/>
                </a:ln>
                <a:solidFill>
                  <a:prstClr val="white"/>
                </a:solidFill>
                <a:effectLst>
                  <a:glow>
                    <a:srgbClr val="DDDDDD"/>
                  </a:glow>
                  <a:reflection endPos="0" dir="5400000" sy="-100000" algn="bl" rotWithShape="0"/>
                </a:effectLst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rPr>
              <a:t>展示会で</a:t>
            </a:r>
            <a:r>
              <a:rPr lang="ja-JP" altLang="en-US" sz="7200" dirty="0">
                <a:ln cmpd="dbl">
                  <a:noFill/>
                </a:ln>
                <a:solidFill>
                  <a:prstClr val="white"/>
                </a:solidFill>
                <a:effectLst>
                  <a:glow>
                    <a:srgbClr val="DDDDDD"/>
                  </a:glow>
                  <a:reflection endPos="0" dir="5400000" sy="-100000" algn="bl" rotWithShape="0"/>
                </a:effectLst>
                <a:ea typeface="HGP創英角ｺﾞｼｯｸUB" panose="020B0900000000000000" pitchFamily="50" charset="-128"/>
              </a:rPr>
              <a:t>獲得した</a:t>
            </a:r>
            <a:endParaRPr lang="en-US" altLang="ja-JP" sz="7200" dirty="0">
              <a:ln cmpd="dbl">
                <a:noFill/>
              </a:ln>
              <a:solidFill>
                <a:prstClr val="white"/>
              </a:solidFill>
              <a:effectLst>
                <a:glow>
                  <a:srgbClr val="DDDDDD"/>
                </a:glow>
                <a:reflection endPos="0" dir="5400000" sy="-100000" algn="bl" rotWithShape="0"/>
              </a:effectLst>
              <a:ea typeface="HGP創英角ｺﾞｼｯｸUB" panose="020B0900000000000000" pitchFamily="50" charset="-128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7200" b="0" i="0" u="none" strike="noStrike" kern="1200" cap="none" spc="0" normalizeH="0" baseline="0" noProof="0" dirty="0">
                <a:ln cmpd="dbl">
                  <a:noFill/>
                </a:ln>
                <a:solidFill>
                  <a:prstClr val="white"/>
                </a:solidFill>
                <a:effectLst>
                  <a:glow>
                    <a:srgbClr val="DDDDDD"/>
                  </a:glow>
                  <a:reflection endPos="0" dir="5400000" sy="-100000" algn="bl" rotWithShape="0"/>
                </a:effectLst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rPr>
              <a:t>「そのうち客」の</a:t>
            </a:r>
            <a:endParaRPr kumimoji="1" lang="en-US" altLang="ja-JP" sz="7200" b="0" i="0" u="none" strike="noStrike" kern="1200" cap="none" spc="0" normalizeH="0" baseline="0" noProof="0" dirty="0">
              <a:ln cmpd="dbl">
                <a:noFill/>
              </a:ln>
              <a:solidFill>
                <a:prstClr val="white"/>
              </a:solidFill>
              <a:effectLst>
                <a:glow>
                  <a:srgbClr val="DDDDDD"/>
                </a:glow>
                <a:reflection endPos="0" dir="5400000" sy="-100000" algn="bl" rotWithShape="0"/>
              </a:effectLst>
              <a:uLnTx/>
              <a:uFillTx/>
              <a:latin typeface="HGP創英角ｺﾞｼｯｸUB" panose="020B0900000000000000" pitchFamily="50" charset="-128"/>
              <a:ea typeface="HGP創英角ｺﾞｼｯｸUB" panose="020B0900000000000000" pitchFamily="50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7200" dirty="0">
                <a:ln cmpd="dbl">
                  <a:noFill/>
                </a:ln>
                <a:solidFill>
                  <a:prstClr val="white"/>
                </a:solidFill>
                <a:effectLst>
                  <a:glow>
                    <a:srgbClr val="DDDDDD"/>
                  </a:glow>
                  <a:reflection endPos="0" dir="5400000" sy="-100000" algn="bl" rotWithShape="0"/>
                </a:effectLst>
                <a:ea typeface="HGP創英角ｺﾞｼｯｸUB" panose="020B0900000000000000" pitchFamily="50" charset="-128"/>
              </a:rPr>
              <a:t>名刺は</a:t>
            </a:r>
            <a:endParaRPr lang="en-US" altLang="ja-JP" sz="7200" dirty="0">
              <a:ln cmpd="dbl">
                <a:noFill/>
              </a:ln>
              <a:solidFill>
                <a:prstClr val="white"/>
              </a:solidFill>
              <a:effectLst>
                <a:glow>
                  <a:srgbClr val="DDDDDD"/>
                </a:glow>
                <a:reflection endPos="0" dir="5400000" sy="-100000" algn="bl" rotWithShape="0"/>
              </a:effectLst>
              <a:ea typeface="HGP創英角ｺﾞｼｯｸUB" panose="020B0900000000000000" pitchFamily="50" charset="-128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7200" b="0" i="0" u="none" strike="noStrike" kern="1200" cap="none" spc="0" normalizeH="0" baseline="0" noProof="0" dirty="0">
                <a:ln cmpd="dbl">
                  <a:noFill/>
                </a:ln>
                <a:solidFill>
                  <a:prstClr val="white"/>
                </a:solidFill>
                <a:effectLst>
                  <a:glow>
                    <a:srgbClr val="DDDDDD"/>
                  </a:glow>
                  <a:reflection endPos="0" dir="5400000" sy="-100000" algn="bl" rotWithShape="0"/>
                </a:effectLst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rPr>
              <a:t>大事な財産だ</a:t>
            </a:r>
            <a:endParaRPr kumimoji="1" lang="en-US" altLang="ja-JP" sz="7200" b="0" i="0" u="none" strike="noStrike" kern="1200" cap="none" spc="0" normalizeH="0" baseline="0" noProof="0" dirty="0">
              <a:ln cmpd="dbl">
                <a:noFill/>
              </a:ln>
              <a:solidFill>
                <a:prstClr val="white"/>
              </a:solidFill>
              <a:effectLst>
                <a:glow>
                  <a:srgbClr val="DDDDDD"/>
                </a:glow>
                <a:reflection endPos="0" dir="5400000" sy="-100000" algn="bl" rotWithShape="0"/>
              </a:effectLst>
              <a:uLnTx/>
              <a:uFillTx/>
              <a:latin typeface="HGP創英角ｺﾞｼｯｸUB" panose="020B0900000000000000" pitchFamily="50" charset="-128"/>
              <a:ea typeface="HGP創英角ｺﾞｼｯｸUB" panose="020B0900000000000000" pitchFamily="50" charset="-128"/>
              <a:cs typeface="+mn-cs"/>
            </a:endParaRPr>
          </a:p>
        </p:txBody>
      </p:sp>
      <p:pic>
        <p:nvPicPr>
          <p:cNvPr id="2" name="シンキングタイム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404648" y="2692454"/>
            <a:ext cx="609600" cy="609600"/>
          </a:xfrm>
          <a:prstGeom prst="rect">
            <a:avLst/>
          </a:prstGeom>
        </p:spPr>
      </p:pic>
      <p:pic>
        <p:nvPicPr>
          <p:cNvPr id="3" name="クイズ　デデン">
            <a:hlinkClick r:id="" action="ppaction://media"/>
            <a:extLst>
              <a:ext uri="{FF2B5EF4-FFF2-40B4-BE49-F238E27FC236}">
                <a16:creationId xmlns:a16="http://schemas.microsoft.com/office/drawing/2014/main" id="{DE7B48AB-50EB-C557-D2A4-632574D1596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657565" y="4059070"/>
            <a:ext cx="406400" cy="406400"/>
          </a:xfrm>
          <a:prstGeom prst="rect">
            <a:avLst/>
          </a:prstGeom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998A8708-E039-4D64-61F7-C8622CC3DF70}"/>
              </a:ext>
            </a:extLst>
          </p:cNvPr>
          <p:cNvSpPr/>
          <p:nvPr/>
        </p:nvSpPr>
        <p:spPr>
          <a:xfrm>
            <a:off x="5409909" y="6588970"/>
            <a:ext cx="371928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1200" dirty="0">
                <a:solidFill>
                  <a:schemeClr val="bg1"/>
                </a:solidFill>
                <a:latin typeface="ＭＳ Ｐ明朝" panose="02020600040205080304" pitchFamily="18" charset="-128"/>
                <a:ea typeface="ＭＳ Ｐ明朝" panose="02020600040205080304" pitchFamily="18" charset="-128"/>
              </a:rPr>
              <a:t>効果音素材：ポケットサウンド </a:t>
            </a:r>
            <a:r>
              <a:rPr lang="en-US" altLang="ja-JP" sz="1200" dirty="0">
                <a:solidFill>
                  <a:schemeClr val="bg1"/>
                </a:solidFill>
                <a:latin typeface="ＭＳ Ｐ明朝" panose="02020600040205080304" pitchFamily="18" charset="-128"/>
                <a:ea typeface="ＭＳ Ｐ明朝" panose="02020600040205080304" pitchFamily="18" charset="-128"/>
              </a:rPr>
              <a:t>– https://pocket-se.info/</a:t>
            </a:r>
            <a:endParaRPr lang="ja-JP" altLang="en-US" sz="1200" dirty="0">
              <a:solidFill>
                <a:schemeClr val="bg1"/>
              </a:solidFill>
              <a:latin typeface="ＭＳ Ｐ明朝" panose="02020600040205080304" pitchFamily="18" charset="-128"/>
              <a:ea typeface="ＭＳ Ｐ明朝" panose="02020600040205080304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12536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00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/>
            </a:gs>
            <a:gs pos="50000">
              <a:schemeClr val="tx1"/>
            </a:gs>
            <a:gs pos="100000">
              <a:schemeClr val="tx1">
                <a:lumMod val="50000"/>
                <a:lumOff val="5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 rot="20513886">
            <a:off x="-874173" y="325749"/>
            <a:ext cx="9742952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0" b="0" i="0" u="none" strike="noStrike" kern="1200" cap="none" spc="0" normalizeH="0" baseline="0" noProof="0" dirty="0">
                <a:ln cmpd="dbl">
                  <a:noFill/>
                </a:ln>
                <a:solidFill>
                  <a:prstClr val="white">
                    <a:lumMod val="50000"/>
                  </a:prstClr>
                </a:solidFill>
                <a:effectLst>
                  <a:glow>
                    <a:srgbClr val="DDDDDD"/>
                  </a:glow>
                  <a:reflection endPos="0" dir="5400000" sy="-100000" algn="bl" rotWithShape="0"/>
                </a:effectLst>
                <a:uLnTx/>
                <a:uFillTx/>
                <a:latin typeface="HGS明朝E" panose="02020900000000000000" pitchFamily="18" charset="-128"/>
                <a:ea typeface="HGS明朝E" panose="02020900000000000000" pitchFamily="18" charset="-128"/>
                <a:cs typeface="+mn-cs"/>
              </a:rPr>
              <a:t>○</a:t>
            </a:r>
            <a:r>
              <a:rPr kumimoji="1" lang="en-US" altLang="ja-JP" sz="20000" b="0" i="0" u="none" strike="noStrike" kern="1200" cap="none" spc="0" normalizeH="0" baseline="0" noProof="0" dirty="0">
                <a:ln cmpd="dbl">
                  <a:noFill/>
                </a:ln>
                <a:solidFill>
                  <a:prstClr val="white">
                    <a:lumMod val="50000"/>
                  </a:prstClr>
                </a:solidFill>
                <a:effectLst>
                  <a:glow>
                    <a:srgbClr val="DDDDDD"/>
                  </a:glow>
                  <a:reflection endPos="0" dir="5400000" sy="-100000" algn="bl" rotWithShape="0"/>
                </a:effectLst>
                <a:uLnTx/>
                <a:uFillTx/>
                <a:latin typeface="HGS明朝E" panose="02020900000000000000" pitchFamily="18" charset="-128"/>
                <a:ea typeface="HGS明朝E" panose="02020900000000000000" pitchFamily="18" charset="-128"/>
                <a:cs typeface="+mn-cs"/>
              </a:rPr>
              <a:t>×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0" b="0" i="0" u="none" strike="noStrike" kern="1200" cap="none" spc="0" normalizeH="0" baseline="0" noProof="0" dirty="0">
                <a:ln cmpd="dbl">
                  <a:noFill/>
                </a:ln>
                <a:solidFill>
                  <a:prstClr val="white">
                    <a:lumMod val="50000"/>
                  </a:prstClr>
                </a:solidFill>
                <a:effectLst>
                  <a:glow>
                    <a:srgbClr val="DDDDDD"/>
                  </a:glow>
                  <a:reflection endPos="0" dir="5400000" sy="-100000" algn="bl" rotWithShape="0"/>
                </a:effectLst>
                <a:uLnTx/>
                <a:uFillTx/>
                <a:latin typeface="HGS明朝E" panose="02020900000000000000" pitchFamily="18" charset="-128"/>
                <a:ea typeface="HGS明朝E" panose="02020900000000000000" pitchFamily="18" charset="-128"/>
                <a:cs typeface="+mn-cs"/>
              </a:rPr>
              <a:t>クイズ</a:t>
            </a:r>
            <a:endParaRPr kumimoji="1" lang="en-US" altLang="ja-JP" sz="20000" b="0" i="0" u="none" strike="noStrike" kern="1200" cap="none" spc="0" normalizeH="0" baseline="0" noProof="0" dirty="0">
              <a:ln cmpd="dbl">
                <a:noFill/>
              </a:ln>
              <a:solidFill>
                <a:prstClr val="white">
                  <a:lumMod val="50000"/>
                </a:prstClr>
              </a:solidFill>
              <a:effectLst>
                <a:glow>
                  <a:srgbClr val="DDDDDD"/>
                </a:glow>
                <a:reflection endPos="0" dir="5400000" sy="-100000" algn="bl" rotWithShape="0"/>
              </a:effectLst>
              <a:uLnTx/>
              <a:uFillTx/>
              <a:latin typeface="HGS明朝E" panose="02020900000000000000" pitchFamily="18" charset="-128"/>
              <a:ea typeface="HGS明朝E" panose="02020900000000000000" pitchFamily="18" charset="-128"/>
              <a:cs typeface="+mn-cs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07504" y="1596856"/>
            <a:ext cx="914399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7200" b="0" i="0" u="none" strike="noStrike" kern="1200" cap="none" spc="0" normalizeH="0" baseline="0" noProof="0" dirty="0">
                <a:ln cmpd="dbl">
                  <a:noFill/>
                </a:ln>
                <a:solidFill>
                  <a:prstClr val="white"/>
                </a:solidFill>
                <a:effectLst>
                  <a:glow>
                    <a:srgbClr val="DDDDDD"/>
                  </a:glow>
                  <a:reflection endPos="0" dir="5400000" sy="-100000" algn="bl" rotWithShape="0"/>
                </a:effectLst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rPr>
              <a:t>わたしたちは、</a:t>
            </a:r>
            <a:endParaRPr kumimoji="1" lang="en-US" altLang="ja-JP" sz="7200" b="0" i="0" u="none" strike="noStrike" kern="1200" cap="none" spc="0" normalizeH="0" baseline="0" noProof="0" dirty="0">
              <a:ln cmpd="dbl">
                <a:noFill/>
              </a:ln>
              <a:solidFill>
                <a:prstClr val="white"/>
              </a:solidFill>
              <a:effectLst>
                <a:glow>
                  <a:srgbClr val="DDDDDD"/>
                </a:glow>
                <a:reflection endPos="0" dir="5400000" sy="-100000" algn="bl" rotWithShape="0"/>
              </a:effectLst>
              <a:uLnTx/>
              <a:uFillTx/>
              <a:latin typeface="HGP創英角ｺﾞｼｯｸUB" panose="020B0900000000000000" pitchFamily="50" charset="-128"/>
              <a:ea typeface="HGP創英角ｺﾞｼｯｸUB" panose="020B0900000000000000" pitchFamily="50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7200" b="0" i="0" u="none" strike="noStrike" kern="1200" cap="none" spc="0" normalizeH="0" baseline="0" noProof="0" dirty="0">
                <a:ln cmpd="dbl">
                  <a:noFill/>
                </a:ln>
                <a:solidFill>
                  <a:prstClr val="white"/>
                </a:solidFill>
                <a:effectLst>
                  <a:glow>
                    <a:srgbClr val="DDDDDD"/>
                  </a:glow>
                  <a:reflection endPos="0" dir="5400000" sy="-100000" algn="bl" rotWithShape="0"/>
                </a:effectLst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rPr>
              <a:t>今回の展示会で</a:t>
            </a:r>
            <a:endParaRPr kumimoji="1" lang="en-US" altLang="ja-JP" sz="7200" b="0" i="0" u="none" strike="noStrike" kern="1200" cap="none" spc="0" normalizeH="0" baseline="0" noProof="0" dirty="0">
              <a:ln cmpd="dbl">
                <a:noFill/>
              </a:ln>
              <a:solidFill>
                <a:prstClr val="white"/>
              </a:solidFill>
              <a:effectLst>
                <a:glow>
                  <a:srgbClr val="DDDDDD"/>
                </a:glow>
                <a:reflection endPos="0" dir="5400000" sy="-100000" algn="bl" rotWithShape="0"/>
              </a:effectLst>
              <a:uLnTx/>
              <a:uFillTx/>
              <a:latin typeface="HGP創英角ｺﾞｼｯｸUB" panose="020B0900000000000000" pitchFamily="50" charset="-128"/>
              <a:ea typeface="HGP創英角ｺﾞｼｯｸUB" panose="020B0900000000000000" pitchFamily="50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7200" b="0" i="0" u="none" strike="noStrike" kern="1200" cap="none" spc="0" normalizeH="0" baseline="0" noProof="0">
                <a:ln cmpd="dbl">
                  <a:noFill/>
                </a:ln>
                <a:solidFill>
                  <a:prstClr val="white"/>
                </a:solidFill>
                <a:effectLst>
                  <a:glow>
                    <a:srgbClr val="DDDDDD"/>
                  </a:glow>
                  <a:reflection endPos="0" dir="5400000" sy="-100000" algn="bl" rotWithShape="0"/>
                </a:effectLst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rPr>
              <a:t>大きな成果を出す！</a:t>
            </a:r>
            <a:endParaRPr kumimoji="1" lang="en-US" altLang="ja-JP" sz="7200" b="0" i="0" u="none" strike="noStrike" kern="1200" cap="none" spc="0" normalizeH="0" baseline="0" noProof="0" dirty="0">
              <a:ln cmpd="dbl">
                <a:noFill/>
              </a:ln>
              <a:solidFill>
                <a:prstClr val="white"/>
              </a:solidFill>
              <a:effectLst>
                <a:glow>
                  <a:srgbClr val="DDDDDD"/>
                </a:glow>
                <a:reflection endPos="0" dir="5400000" sy="-100000" algn="bl" rotWithShape="0"/>
              </a:effectLst>
              <a:uLnTx/>
              <a:uFillTx/>
              <a:latin typeface="HGP創英角ｺﾞｼｯｸUB" panose="020B0900000000000000" pitchFamily="50" charset="-128"/>
              <a:ea typeface="HGP創英角ｺﾞｼｯｸUB" panose="020B0900000000000000" pitchFamily="50" charset="-128"/>
              <a:cs typeface="+mn-cs"/>
            </a:endParaRPr>
          </a:p>
        </p:txBody>
      </p:sp>
      <p:pic>
        <p:nvPicPr>
          <p:cNvPr id="2" name="シンキングタイム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404648" y="2692454"/>
            <a:ext cx="609600" cy="609600"/>
          </a:xfrm>
          <a:prstGeom prst="rect">
            <a:avLst/>
          </a:prstGeom>
        </p:spPr>
      </p:pic>
      <p:pic>
        <p:nvPicPr>
          <p:cNvPr id="3" name="クイズ　デデン">
            <a:hlinkClick r:id="" action="ppaction://media"/>
            <a:extLst>
              <a:ext uri="{FF2B5EF4-FFF2-40B4-BE49-F238E27FC236}">
                <a16:creationId xmlns:a16="http://schemas.microsoft.com/office/drawing/2014/main" id="{47C754F2-B959-1805-6EB7-42439C84320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847434" y="4554125"/>
            <a:ext cx="406400" cy="406400"/>
          </a:xfrm>
          <a:prstGeom prst="rect">
            <a:avLst/>
          </a:prstGeom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36E2551-95D6-649E-0332-A8985D8270A9}"/>
              </a:ext>
            </a:extLst>
          </p:cNvPr>
          <p:cNvSpPr/>
          <p:nvPr/>
        </p:nvSpPr>
        <p:spPr>
          <a:xfrm>
            <a:off x="5409909" y="6588970"/>
            <a:ext cx="371928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1200" dirty="0">
                <a:solidFill>
                  <a:schemeClr val="bg1"/>
                </a:solidFill>
                <a:latin typeface="ＭＳ Ｐ明朝" panose="02020600040205080304" pitchFamily="18" charset="-128"/>
                <a:ea typeface="ＭＳ Ｐ明朝" panose="02020600040205080304" pitchFamily="18" charset="-128"/>
              </a:rPr>
              <a:t>効果音素材：ポケットサウンド </a:t>
            </a:r>
            <a:r>
              <a:rPr lang="en-US" altLang="ja-JP" sz="1200" dirty="0">
                <a:solidFill>
                  <a:schemeClr val="bg1"/>
                </a:solidFill>
                <a:latin typeface="ＭＳ Ｐ明朝" panose="02020600040205080304" pitchFamily="18" charset="-128"/>
                <a:ea typeface="ＭＳ Ｐ明朝" panose="02020600040205080304" pitchFamily="18" charset="-128"/>
              </a:rPr>
              <a:t>– https://pocket-se.info/</a:t>
            </a:r>
            <a:endParaRPr lang="ja-JP" altLang="en-US" sz="1200" dirty="0">
              <a:solidFill>
                <a:schemeClr val="bg1"/>
              </a:solidFill>
              <a:latin typeface="ＭＳ Ｐ明朝" panose="02020600040205080304" pitchFamily="18" charset="-128"/>
              <a:ea typeface="ＭＳ Ｐ明朝" panose="02020600040205080304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62845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00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C9FECB18-3087-6856-7D8C-B8DE9B4705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83595" y="-171400"/>
            <a:ext cx="10351150" cy="7029400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A83DD465-E6FC-1F20-157A-F52660096180}"/>
              </a:ext>
            </a:extLst>
          </p:cNvPr>
          <p:cNvSpPr txBox="1"/>
          <p:nvPr/>
        </p:nvSpPr>
        <p:spPr>
          <a:xfrm>
            <a:off x="-108520" y="2921168"/>
            <a:ext cx="925252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254000">
                    <a:prstClr val="white"/>
                  </a:glow>
                  <a:outerShdw blurRad="50800" dist="50800" dir="5400000" algn="ctr" rotWithShape="0">
                    <a:prstClr val="black"/>
                  </a:outerShdw>
                </a:effectLst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rPr>
              <a:t>レベル１　</a:t>
            </a:r>
            <a:r>
              <a:rPr lang="ja-JP" altLang="en-US" sz="4000" dirty="0">
                <a:solidFill>
                  <a:prstClr val="black"/>
                </a:solidFill>
                <a:effectLst>
                  <a:glow rad="254000">
                    <a:prstClr val="white"/>
                  </a:glow>
                  <a:outerShdw blurRad="50800" dist="50800" dir="5400000" algn="ctr" rotWithShape="0">
                    <a:prstClr val="black"/>
                  </a:outerShdw>
                </a:effectLst>
                <a:ea typeface="HGP創英角ｺﾞｼｯｸUB" panose="020B0900000000000000" pitchFamily="50" charset="-128"/>
              </a:rPr>
              <a:t>効果音</a:t>
            </a:r>
            <a:r>
              <a:rPr kumimoji="1" lang="ja-JP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254000">
                    <a:prstClr val="white"/>
                  </a:glow>
                  <a:outerShdw blurRad="50800" dist="50800" dir="5400000" algn="ctr" rotWithShape="0">
                    <a:prstClr val="black"/>
                  </a:outerShdw>
                </a:effectLst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rPr>
              <a:t>プレゼン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254000">
                  <a:prstClr val="white"/>
                </a:glow>
                <a:outerShdw blurRad="50800" dist="50800" dir="5400000" algn="ctr" rotWithShape="0">
                  <a:prstClr val="black"/>
                </a:outerShdw>
              </a:effectLst>
              <a:uLnTx/>
              <a:uFillTx/>
              <a:latin typeface="HGP創英角ｺﾞｼｯｸUB" panose="020B0900000000000000" pitchFamily="50" charset="-128"/>
              <a:ea typeface="HGP創英角ｺﾞｼｯｸUB" panose="020B0900000000000000" pitchFamily="50" charset="-128"/>
              <a:cs typeface="+mn-cs"/>
            </a:endParaRPr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82A81D66-D940-1DBD-7592-F7D6227BE0F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E56B24-931E-4AB9-A908-656A38C05A66}" type="slidenum">
              <a:rPr lang="ja-JP" altLang="en-US" smtClean="0"/>
              <a:pPr>
                <a:defRPr/>
              </a:pPr>
              <a:t>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0343605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5954757F-4594-CC0F-59D4-AA040BE5B3AB}"/>
              </a:ext>
            </a:extLst>
          </p:cNvPr>
          <p:cNvSpPr/>
          <p:nvPr/>
        </p:nvSpPr>
        <p:spPr>
          <a:xfrm>
            <a:off x="-288540" y="-216405"/>
            <a:ext cx="9811090" cy="738082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3EFA7A29-1E8C-7CFF-37B2-81376F14363B}"/>
              </a:ext>
            </a:extLst>
          </p:cNvPr>
          <p:cNvSpPr txBox="1"/>
          <p:nvPr/>
        </p:nvSpPr>
        <p:spPr>
          <a:xfrm>
            <a:off x="193349" y="2528900"/>
            <a:ext cx="86859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9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rPr>
              <a:t>衝撃的な事実</a:t>
            </a:r>
          </a:p>
        </p:txBody>
      </p:sp>
      <p:pic>
        <p:nvPicPr>
          <p:cNvPr id="5" name="がガーン">
            <a:hlinkClick r:id="" action="ppaction://media"/>
            <a:extLst>
              <a:ext uri="{FF2B5EF4-FFF2-40B4-BE49-F238E27FC236}">
                <a16:creationId xmlns:a16="http://schemas.microsoft.com/office/drawing/2014/main" id="{72D78FD4-08DD-B857-FD2C-05BC10FAAA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791855" y="1988840"/>
            <a:ext cx="304800" cy="304800"/>
          </a:xfrm>
          <a:prstGeom prst="rect">
            <a:avLst/>
          </a:prstGeom>
        </p:spPr>
      </p:pic>
      <p:pic>
        <p:nvPicPr>
          <p:cNvPr id="6" name="ガガーン">
            <a:hlinkClick r:id="" action="ppaction://media"/>
            <a:extLst>
              <a:ext uri="{FF2B5EF4-FFF2-40B4-BE49-F238E27FC236}">
                <a16:creationId xmlns:a16="http://schemas.microsoft.com/office/drawing/2014/main" id="{2B0058BF-D43C-AE5D-FB62-5C0A0BE189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206790" y="2708920"/>
            <a:ext cx="304800" cy="304800"/>
          </a:xfrm>
          <a:prstGeom prst="rect">
            <a:avLst/>
          </a:prstGeom>
        </p:spPr>
      </p:pic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228C308D-2777-691D-A5F8-B612B9E53CF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E56B24-931E-4AB9-A908-656A38C05A66}" type="slidenum">
              <a:rPr lang="ja-JP" altLang="en-US" smtClean="0"/>
              <a:pPr>
                <a:defRPr/>
              </a:pPr>
              <a:t>2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103596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0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2F3202-9506-FC2E-C637-DA19671A82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B65D75B4-8991-46DB-0404-2A221D7A29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83595" y="-171400"/>
            <a:ext cx="10351150" cy="7029400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63B02EE4-65EF-C129-51FD-F68F79011D0C}"/>
              </a:ext>
            </a:extLst>
          </p:cNvPr>
          <p:cNvSpPr txBox="1"/>
          <p:nvPr/>
        </p:nvSpPr>
        <p:spPr>
          <a:xfrm>
            <a:off x="-108520" y="2921168"/>
            <a:ext cx="925252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254000">
                    <a:prstClr val="white"/>
                  </a:glow>
                  <a:outerShdw blurRad="50800" dist="50800" dir="5400000" algn="ctr" rotWithShape="0">
                    <a:prstClr val="black"/>
                  </a:outerShdw>
                </a:effectLst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rPr>
              <a:t>レベル</a:t>
            </a:r>
            <a:r>
              <a:rPr kumimoji="1" lang="en-US" altLang="ja-JP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254000">
                    <a:prstClr val="white"/>
                  </a:glow>
                  <a:outerShdw blurRad="50800" dist="50800" dir="5400000" algn="ctr" rotWithShape="0">
                    <a:prstClr val="black"/>
                  </a:outerShdw>
                </a:effectLst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rPr>
              <a:t>2</a:t>
            </a:r>
            <a:r>
              <a:rPr kumimoji="1" lang="ja-JP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254000">
                    <a:prstClr val="white"/>
                  </a:glow>
                  <a:outerShdw blurRad="50800" dist="50800" dir="5400000" algn="ctr" rotWithShape="0">
                    <a:prstClr val="black"/>
                  </a:outerShdw>
                </a:effectLst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rPr>
              <a:t>　</a:t>
            </a:r>
            <a:r>
              <a:rPr lang="ja-JP" altLang="en-US" sz="4000" dirty="0">
                <a:solidFill>
                  <a:prstClr val="black"/>
                </a:solidFill>
                <a:effectLst>
                  <a:glow rad="254000">
                    <a:prstClr val="white"/>
                  </a:glow>
                  <a:outerShdw blurRad="50800" dist="50800" dir="5400000" algn="ctr" rotWithShape="0">
                    <a:prstClr val="black"/>
                  </a:outerShdw>
                </a:effectLst>
                <a:ea typeface="HGP創英角ｺﾞｼｯｸUB" panose="020B0900000000000000" pitchFamily="50" charset="-128"/>
              </a:rPr>
              <a:t>ナンバープレゼン</a:t>
            </a: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254000">
                  <a:prstClr val="white"/>
                </a:glow>
                <a:outerShdw blurRad="50800" dist="50800" dir="5400000" algn="ctr" rotWithShape="0">
                  <a:prstClr val="black"/>
                </a:outerShdw>
              </a:effectLst>
              <a:uLnTx/>
              <a:uFillTx/>
              <a:latin typeface="HGP創英角ｺﾞｼｯｸUB" panose="020B0900000000000000" pitchFamily="50" charset="-128"/>
              <a:ea typeface="HGP創英角ｺﾞｼｯｸUB" panose="020B0900000000000000" pitchFamily="50" charset="-128"/>
              <a:cs typeface="+mn-cs"/>
            </a:endParaRPr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DE0B6668-AB65-1A04-2FC5-51B8216865B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E56B24-931E-4AB9-A908-656A38C05A66}" type="slidenum">
              <a:rPr lang="ja-JP" altLang="en-US" smtClean="0"/>
              <a:pPr>
                <a:defRPr/>
              </a:pPr>
              <a:t>3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0749513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AB1A4E01-37C9-07E9-459C-3117F17C14D3}"/>
              </a:ext>
            </a:extLst>
          </p:cNvPr>
          <p:cNvSpPr/>
          <p:nvPr/>
        </p:nvSpPr>
        <p:spPr>
          <a:xfrm>
            <a:off x="-339716" y="-351420"/>
            <a:ext cx="9592235" cy="765085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GP創英角ｺﾞｼｯｸUB" panose="020B0900000000000000" pitchFamily="50" charset="-128"/>
              <a:ea typeface="HGP創英角ｺﾞｼｯｸUB" panose="020B0900000000000000" pitchFamily="50" charset="-128"/>
              <a:cs typeface="+mn-cs"/>
            </a:endParaRPr>
          </a:p>
        </p:txBody>
      </p:sp>
      <p:pic>
        <p:nvPicPr>
          <p:cNvPr id="4" name="５，８，１５">
            <a:hlinkClick r:id="" action="ppaction://media"/>
            <a:extLst>
              <a:ext uri="{FF2B5EF4-FFF2-40B4-BE49-F238E27FC236}">
                <a16:creationId xmlns:a16="http://schemas.microsoft.com/office/drawing/2014/main" id="{742BAC81-8F14-29D3-ABD4-EBD79C0515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795575" y="2190750"/>
            <a:ext cx="609600" cy="609600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D49D846B-3605-BF86-950B-A99628807F5A}"/>
              </a:ext>
            </a:extLst>
          </p:cNvPr>
          <p:cNvSpPr txBox="1"/>
          <p:nvPr/>
        </p:nvSpPr>
        <p:spPr>
          <a:xfrm rot="21241206">
            <a:off x="133200" y="338400"/>
            <a:ext cx="97653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254000">
                    <a:prstClr val="black"/>
                  </a:glow>
                </a:effectLst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rPr>
              <a:t>目標達成に関する最も重要な数字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18891BC-1538-9BF3-02EF-6449CF40D3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385" y="2123855"/>
            <a:ext cx="7272338" cy="4247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rPr>
              <a:t>８４</a:t>
            </a:r>
            <a:endParaRPr kumimoji="1" lang="en-US" altLang="ja-JP" sz="5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GP創英角ｺﾞｼｯｸUB" panose="020B0900000000000000" pitchFamily="50" charset="-128"/>
              <a:ea typeface="HGP創英角ｺﾞｼｯｸUB" panose="020B0900000000000000" pitchFamily="50" charset="-128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rPr>
              <a:t>１３</a:t>
            </a:r>
            <a:endParaRPr kumimoji="1" lang="en-US" altLang="ja-JP" sz="5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GP創英角ｺﾞｼｯｸUB" panose="020B0900000000000000" pitchFamily="50" charset="-128"/>
              <a:ea typeface="HGP創英角ｺﾞｼｯｸUB" panose="020B0900000000000000" pitchFamily="50" charset="-128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rPr>
              <a:t>３</a:t>
            </a:r>
            <a:endParaRPr kumimoji="1" lang="en-US" altLang="ja-JP" sz="5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GP創英角ｺﾞｼｯｸUB" panose="020B0900000000000000" pitchFamily="50" charset="-128"/>
              <a:ea typeface="HGP創英角ｺﾞｼｯｸUB" panose="020B0900000000000000" pitchFamily="50" charset="-128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rPr>
              <a:t>２</a:t>
            </a:r>
            <a:endParaRPr kumimoji="1" lang="en-US" altLang="ja-JP" sz="5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GP創英角ｺﾞｼｯｸUB" panose="020B0900000000000000" pitchFamily="50" charset="-128"/>
              <a:ea typeface="HGP創英角ｺﾞｼｯｸUB" panose="020B0900000000000000" pitchFamily="50" charset="-128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rPr>
              <a:t>１０</a:t>
            </a:r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1B49C833-5E1B-B29A-46EB-DAF7085FC18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E56B24-931E-4AB9-A908-656A38C05A66}" type="slidenum">
              <a:rPr lang="ja-JP" altLang="en-US" smtClean="0"/>
              <a:pPr>
                <a:defRPr/>
              </a:pPr>
              <a:t>4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625013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79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3A3F24-6FB8-AD47-152B-8A5059A0A9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9CC40C2C-2C6F-BADD-8040-D30CCA9819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83595" y="-171400"/>
            <a:ext cx="10351150" cy="7029400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A7BF6A7-94A9-C31D-33A3-691E63560098}"/>
              </a:ext>
            </a:extLst>
          </p:cNvPr>
          <p:cNvSpPr txBox="1"/>
          <p:nvPr/>
        </p:nvSpPr>
        <p:spPr>
          <a:xfrm>
            <a:off x="-108520" y="2921168"/>
            <a:ext cx="925252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254000">
                    <a:prstClr val="white"/>
                  </a:glow>
                  <a:outerShdw blurRad="50800" dist="50800" dir="5400000" algn="ctr" rotWithShape="0">
                    <a:prstClr val="black"/>
                  </a:outerShdw>
                </a:effectLst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rPr>
              <a:t>レベル</a:t>
            </a:r>
            <a:r>
              <a:rPr kumimoji="1" lang="en-US" altLang="ja-JP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254000">
                    <a:prstClr val="white"/>
                  </a:glow>
                  <a:outerShdw blurRad="50800" dist="50800" dir="5400000" algn="ctr" rotWithShape="0">
                    <a:prstClr val="black"/>
                  </a:outerShdw>
                </a:effectLst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rPr>
              <a:t>3</a:t>
            </a:r>
            <a:r>
              <a:rPr kumimoji="1" lang="ja-JP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254000">
                    <a:prstClr val="white"/>
                  </a:glow>
                  <a:outerShdw blurRad="50800" dist="50800" dir="5400000" algn="ctr" rotWithShape="0">
                    <a:prstClr val="black"/>
                  </a:outerShdw>
                </a:effectLst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rPr>
              <a:t>　〇</a:t>
            </a:r>
            <a:r>
              <a:rPr kumimoji="1" lang="en-US" altLang="ja-JP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254000">
                    <a:prstClr val="white"/>
                  </a:glow>
                  <a:outerShdw blurRad="50800" dist="50800" dir="5400000" algn="ctr" rotWithShape="0">
                    <a:prstClr val="black"/>
                  </a:outerShdw>
                </a:effectLst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rPr>
              <a:t>×</a:t>
            </a:r>
            <a:r>
              <a:rPr kumimoji="1" lang="ja-JP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254000">
                    <a:prstClr val="white"/>
                  </a:glow>
                  <a:outerShdw blurRad="50800" dist="50800" dir="5400000" algn="ctr" rotWithShape="0">
                    <a:prstClr val="black"/>
                  </a:outerShdw>
                </a:effectLst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rPr>
              <a:t>プレゼン</a:t>
            </a: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254000">
                  <a:prstClr val="white"/>
                </a:glow>
                <a:outerShdw blurRad="50800" dist="50800" dir="5400000" algn="ctr" rotWithShape="0">
                  <a:prstClr val="black"/>
                </a:outerShdw>
              </a:effectLst>
              <a:uLnTx/>
              <a:uFillTx/>
              <a:latin typeface="HGP創英角ｺﾞｼｯｸUB" panose="020B0900000000000000" pitchFamily="50" charset="-128"/>
              <a:ea typeface="HGP創英角ｺﾞｼｯｸUB" panose="020B0900000000000000" pitchFamily="50" charset="-128"/>
              <a:cs typeface="+mn-cs"/>
            </a:endParaRPr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F81C7AAA-0479-DCAF-CCA9-AA3C78E1C35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E56B24-931E-4AB9-A908-656A38C05A66}" type="slidenum">
              <a:rPr lang="ja-JP" altLang="en-US" smtClean="0"/>
              <a:pPr>
                <a:defRPr/>
              </a:pPr>
              <a:t>5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907360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 descr="QUIZ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シンキングタイム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980712" y="2348880"/>
            <a:ext cx="609600" cy="609600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1196337" y="332656"/>
            <a:ext cx="849694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228600">
                    <a:prstClr val="white"/>
                  </a:glow>
                </a:effectLst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rPr>
              <a:t>クイズ</a:t>
            </a:r>
            <a:endParaRPr kumimoji="1" lang="en-US" altLang="ja-JP" sz="6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glow rad="228600">
                  <a:prstClr val="white"/>
                </a:glow>
              </a:effectLst>
              <a:uLnTx/>
              <a:uFillTx/>
              <a:latin typeface="HGP創英角ｺﾞｼｯｸUB" panose="020B0900000000000000" pitchFamily="50" charset="-128"/>
              <a:ea typeface="HGP創英角ｺﾞｼｯｸUB" panose="020B0900000000000000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228600">
                    <a:prstClr val="white"/>
                  </a:glow>
                </a:effectLst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rPr>
              <a:t>売れるのはどっち？</a:t>
            </a:r>
          </a:p>
        </p:txBody>
      </p:sp>
      <p:sp>
        <p:nvSpPr>
          <p:cNvPr id="9" name="テキスト ボックス 8"/>
          <p:cNvSpPr txBox="1"/>
          <p:nvPr/>
        </p:nvSpPr>
        <p:spPr>
          <a:xfrm rot="20326467">
            <a:off x="14943" y="3552816"/>
            <a:ext cx="9450593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228600">
                  <a:prstClr val="white"/>
                </a:glow>
              </a:effectLst>
              <a:uLnTx/>
              <a:uFillTx/>
              <a:latin typeface="HGP創英角ｺﾞｼｯｸUB" panose="020B0900000000000000" pitchFamily="50" charset="-128"/>
              <a:ea typeface="HGP創英角ｺﾞｼｯｸUB" panose="020B0900000000000000" pitchFamily="50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228600">
                    <a:prstClr val="white"/>
                  </a:glow>
                </a:effectLst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rPr>
              <a:t>商品スペックを説明する営業職</a:t>
            </a:r>
            <a:endParaRPr kumimoji="1" lang="en-US" altLang="ja-JP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glow rad="228600">
                  <a:prstClr val="white"/>
                </a:glow>
              </a:effectLst>
              <a:uLnTx/>
              <a:uFillTx/>
              <a:latin typeface="HGP創英角ｺﾞｼｯｸUB" panose="020B0900000000000000" pitchFamily="50" charset="-128"/>
              <a:ea typeface="HGP創英角ｺﾞｼｯｸUB" panose="020B0900000000000000" pitchFamily="50" charset="-128"/>
              <a:cs typeface="+mn-cs"/>
            </a:endParaRPr>
          </a:p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ja-JP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228600">
                    <a:prstClr val="white"/>
                  </a:glow>
                </a:effectLst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rPr>
              <a:t>共感を生み出す営業</a:t>
            </a:r>
            <a:r>
              <a:rPr lang="ja-JP" altLang="en-US" sz="4800" dirty="0">
                <a:solidFill>
                  <a:srgbClr val="FF0000"/>
                </a:solidFill>
                <a:effectLst>
                  <a:glow rad="228600">
                    <a:prstClr val="white"/>
                  </a:glow>
                </a:effectLst>
                <a:ea typeface="HGP創英角ｺﾞｼｯｸUB" panose="020B0900000000000000" pitchFamily="50" charset="-128"/>
              </a:rPr>
              <a:t>職</a:t>
            </a:r>
            <a:endParaRPr kumimoji="1" lang="ja-JP" alt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228600">
                  <a:prstClr val="white"/>
                </a:glow>
              </a:effectLst>
              <a:uLnTx/>
              <a:uFillTx/>
              <a:latin typeface="HGP創英角ｺﾞｼｯｸUB" panose="020B0900000000000000" pitchFamily="50" charset="-128"/>
              <a:ea typeface="HGP創英角ｺﾞｼｯｸUB" panose="020B0900000000000000" pitchFamily="50" charset="-128"/>
              <a:cs typeface="+mn-cs"/>
            </a:endParaRPr>
          </a:p>
        </p:txBody>
      </p:sp>
      <p:pic>
        <p:nvPicPr>
          <p:cNvPr id="2" name="クイズ　デデン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573000" y="4645423"/>
            <a:ext cx="609600" cy="609600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01AC6C72-D619-F1D2-3799-B51976C7038F}"/>
              </a:ext>
            </a:extLst>
          </p:cNvPr>
          <p:cNvSpPr/>
          <p:nvPr/>
        </p:nvSpPr>
        <p:spPr>
          <a:xfrm>
            <a:off x="5409909" y="6588970"/>
            <a:ext cx="371928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1200" dirty="0">
                <a:solidFill>
                  <a:schemeClr val="bg1"/>
                </a:solidFill>
                <a:latin typeface="ＭＳ Ｐ明朝" panose="02020600040205080304" pitchFamily="18" charset="-128"/>
                <a:ea typeface="ＭＳ Ｐ明朝" panose="02020600040205080304" pitchFamily="18" charset="-128"/>
              </a:rPr>
              <a:t>効果音素材：ポケットサウンド </a:t>
            </a:r>
            <a:r>
              <a:rPr lang="en-US" altLang="ja-JP" sz="1200" dirty="0">
                <a:solidFill>
                  <a:schemeClr val="bg1"/>
                </a:solidFill>
                <a:latin typeface="ＭＳ Ｐ明朝" panose="02020600040205080304" pitchFamily="18" charset="-128"/>
                <a:ea typeface="ＭＳ Ｐ明朝" panose="02020600040205080304" pitchFamily="18" charset="-128"/>
              </a:rPr>
              <a:t>– https://pocket-se.info/</a:t>
            </a:r>
            <a:endParaRPr lang="ja-JP" altLang="en-US" sz="1200" dirty="0">
              <a:solidFill>
                <a:schemeClr val="bg1"/>
              </a:solidFill>
              <a:latin typeface="ＭＳ Ｐ明朝" panose="02020600040205080304" pitchFamily="18" charset="-128"/>
              <a:ea typeface="ＭＳ Ｐ明朝" panose="02020600040205080304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80107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6007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3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 descr="QUIZ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シンキングタイム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980712" y="2348880"/>
            <a:ext cx="609600" cy="609600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1196337" y="332656"/>
            <a:ext cx="849694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228600">
                    <a:prstClr val="white"/>
                  </a:glow>
                </a:effectLst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rPr>
              <a:t>クイズ</a:t>
            </a:r>
            <a:endParaRPr kumimoji="1" lang="en-US" altLang="ja-JP" sz="6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glow rad="228600">
                  <a:prstClr val="white"/>
                </a:glow>
              </a:effectLst>
              <a:uLnTx/>
              <a:uFillTx/>
              <a:latin typeface="HGP創英角ｺﾞｼｯｸUB" panose="020B0900000000000000" pitchFamily="50" charset="-128"/>
              <a:ea typeface="HGP創英角ｺﾞｼｯｸUB" panose="020B0900000000000000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228600">
                    <a:prstClr val="white"/>
                  </a:glow>
                </a:effectLst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rPr>
              <a:t>売れるのはどっち？</a:t>
            </a:r>
          </a:p>
        </p:txBody>
      </p:sp>
      <p:sp>
        <p:nvSpPr>
          <p:cNvPr id="9" name="テキスト ボックス 8"/>
          <p:cNvSpPr txBox="1"/>
          <p:nvPr/>
        </p:nvSpPr>
        <p:spPr>
          <a:xfrm rot="20326467">
            <a:off x="1196337" y="3153663"/>
            <a:ext cx="8496944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228600">
                  <a:prstClr val="white"/>
                </a:glow>
              </a:effectLst>
              <a:uLnTx/>
              <a:uFillTx/>
              <a:latin typeface="HGP創英角ｺﾞｼｯｸUB" panose="020B0900000000000000" pitchFamily="50" charset="-128"/>
              <a:ea typeface="HGP創英角ｺﾞｼｯｸUB" panose="020B0900000000000000" pitchFamily="50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228600">
                    <a:prstClr val="white"/>
                  </a:glow>
                </a:effectLst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rPr>
              <a:t>指示通りにする営業職</a:t>
            </a:r>
            <a:endParaRPr kumimoji="1" lang="en-US" altLang="ja-JP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glow rad="228600">
                  <a:prstClr val="white"/>
                </a:glow>
              </a:effectLst>
              <a:uLnTx/>
              <a:uFillTx/>
              <a:latin typeface="HGP創英角ｺﾞｼｯｸUB" panose="020B0900000000000000" pitchFamily="50" charset="-128"/>
              <a:ea typeface="HGP創英角ｺﾞｼｯｸUB" panose="020B0900000000000000" pitchFamily="50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228600">
                    <a:prstClr val="white"/>
                  </a:glow>
                </a:effectLst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rPr>
              <a:t>自分で考える営業</a:t>
            </a:r>
            <a:r>
              <a:rPr lang="ja-JP" altLang="en-US" sz="4800" dirty="0">
                <a:solidFill>
                  <a:srgbClr val="FF0000"/>
                </a:solidFill>
                <a:effectLst>
                  <a:glow rad="228600">
                    <a:prstClr val="white"/>
                  </a:glow>
                </a:effectLst>
                <a:ea typeface="HGP創英角ｺﾞｼｯｸUB" panose="020B0900000000000000" pitchFamily="50" charset="-128"/>
              </a:rPr>
              <a:t>職</a:t>
            </a:r>
            <a:endParaRPr kumimoji="1" lang="ja-JP" alt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228600">
                  <a:prstClr val="white"/>
                </a:glow>
              </a:effectLst>
              <a:uLnTx/>
              <a:uFillTx/>
              <a:latin typeface="HGP創英角ｺﾞｼｯｸUB" panose="020B0900000000000000" pitchFamily="50" charset="-128"/>
              <a:ea typeface="HGP創英角ｺﾞｼｯｸUB" panose="020B0900000000000000" pitchFamily="50" charset="-128"/>
              <a:cs typeface="+mn-cs"/>
            </a:endParaRPr>
          </a:p>
        </p:txBody>
      </p:sp>
      <p:pic>
        <p:nvPicPr>
          <p:cNvPr id="2" name="クイズ　デデン">
            <a:hlinkClick r:id="" action="ppaction://media"/>
            <a:extLst>
              <a:ext uri="{FF2B5EF4-FFF2-40B4-BE49-F238E27FC236}">
                <a16:creationId xmlns:a16="http://schemas.microsoft.com/office/drawing/2014/main" id="{F52D7FCF-DF88-2C52-8281-0580AEA9CC4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161258" y="4043070"/>
            <a:ext cx="406400" cy="406400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8CDDE474-5C9C-AAB4-3832-B1412D957B18}"/>
              </a:ext>
            </a:extLst>
          </p:cNvPr>
          <p:cNvSpPr/>
          <p:nvPr/>
        </p:nvSpPr>
        <p:spPr>
          <a:xfrm>
            <a:off x="5409909" y="6588970"/>
            <a:ext cx="371928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1200" dirty="0">
                <a:solidFill>
                  <a:schemeClr val="bg1"/>
                </a:solidFill>
                <a:latin typeface="ＭＳ Ｐ明朝" panose="02020600040205080304" pitchFamily="18" charset="-128"/>
                <a:ea typeface="ＭＳ Ｐ明朝" panose="02020600040205080304" pitchFamily="18" charset="-128"/>
              </a:rPr>
              <a:t>効果音素材：ポケットサウンド </a:t>
            </a:r>
            <a:r>
              <a:rPr lang="en-US" altLang="ja-JP" sz="1200" dirty="0">
                <a:solidFill>
                  <a:schemeClr val="bg1"/>
                </a:solidFill>
                <a:latin typeface="ＭＳ Ｐ明朝" panose="02020600040205080304" pitchFamily="18" charset="-128"/>
                <a:ea typeface="ＭＳ Ｐ明朝" panose="02020600040205080304" pitchFamily="18" charset="-128"/>
              </a:rPr>
              <a:t>– https://pocket-se.info/</a:t>
            </a:r>
            <a:endParaRPr lang="ja-JP" altLang="en-US" sz="1200" dirty="0">
              <a:solidFill>
                <a:schemeClr val="bg1"/>
              </a:solidFill>
              <a:latin typeface="ＭＳ Ｐ明朝" panose="02020600040205080304" pitchFamily="18" charset="-128"/>
              <a:ea typeface="ＭＳ Ｐ明朝" panose="02020600040205080304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8462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6007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3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 descr="QUIZ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シンキングタイム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980712" y="2348880"/>
            <a:ext cx="609600" cy="609600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1196337" y="332656"/>
            <a:ext cx="849694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228600">
                    <a:prstClr val="white"/>
                  </a:glow>
                </a:effectLst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rPr>
              <a:t>クイズ</a:t>
            </a:r>
            <a:endParaRPr kumimoji="1" lang="en-US" altLang="ja-JP" sz="6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glow rad="228600">
                  <a:prstClr val="white"/>
                </a:glow>
              </a:effectLst>
              <a:uLnTx/>
              <a:uFillTx/>
              <a:latin typeface="HGP創英角ｺﾞｼｯｸUB" panose="020B0900000000000000" pitchFamily="50" charset="-128"/>
              <a:ea typeface="HGP創英角ｺﾞｼｯｸUB" panose="020B0900000000000000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228600">
                    <a:prstClr val="white"/>
                  </a:glow>
                </a:effectLst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rPr>
              <a:t>売れるのはどっち？</a:t>
            </a:r>
          </a:p>
        </p:txBody>
      </p:sp>
      <p:sp>
        <p:nvSpPr>
          <p:cNvPr id="9" name="テキスト ボックス 8"/>
          <p:cNvSpPr txBox="1"/>
          <p:nvPr/>
        </p:nvSpPr>
        <p:spPr>
          <a:xfrm rot="20326467">
            <a:off x="1196337" y="3153663"/>
            <a:ext cx="8496944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228600">
                  <a:prstClr val="white"/>
                </a:glow>
              </a:effectLst>
              <a:uLnTx/>
              <a:uFillTx/>
              <a:latin typeface="HGP創英角ｺﾞｼｯｸUB" panose="020B0900000000000000" pitchFamily="50" charset="-128"/>
              <a:ea typeface="HGP創英角ｺﾞｼｯｸUB" panose="020B0900000000000000" pitchFamily="50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228600">
                    <a:prstClr val="white"/>
                  </a:glow>
                </a:effectLst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rPr>
              <a:t>冷静な営業</a:t>
            </a:r>
            <a:r>
              <a:rPr lang="ja-JP" altLang="en-US" sz="4800" dirty="0">
                <a:solidFill>
                  <a:srgbClr val="FF0000"/>
                </a:solidFill>
                <a:effectLst>
                  <a:glow rad="228600">
                    <a:prstClr val="white"/>
                  </a:glow>
                </a:effectLst>
                <a:ea typeface="HGP創英角ｺﾞｼｯｸUB" panose="020B0900000000000000" pitchFamily="50" charset="-128"/>
              </a:rPr>
              <a:t>職</a:t>
            </a:r>
            <a:endParaRPr kumimoji="1" lang="en-US" altLang="ja-JP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glow rad="228600">
                  <a:prstClr val="white"/>
                </a:glow>
              </a:effectLst>
              <a:uLnTx/>
              <a:uFillTx/>
              <a:latin typeface="HGP創英角ｺﾞｼｯｸUB" panose="020B0900000000000000" pitchFamily="50" charset="-128"/>
              <a:ea typeface="HGP創英角ｺﾞｼｯｸUB" panose="020B0900000000000000" pitchFamily="50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228600">
                    <a:prstClr val="white"/>
                  </a:glow>
                </a:effectLst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rPr>
              <a:t>こども心のある営業職</a:t>
            </a:r>
            <a:endParaRPr kumimoji="1" lang="ja-JP" alt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228600">
                  <a:prstClr val="white"/>
                </a:glow>
              </a:effectLst>
              <a:uLnTx/>
              <a:uFillTx/>
              <a:latin typeface="HGP創英角ｺﾞｼｯｸUB" panose="020B0900000000000000" pitchFamily="50" charset="-128"/>
              <a:ea typeface="HGP創英角ｺﾞｼｯｸUB" panose="020B0900000000000000" pitchFamily="50" charset="-128"/>
              <a:cs typeface="+mn-cs"/>
            </a:endParaRPr>
          </a:p>
        </p:txBody>
      </p:sp>
      <p:pic>
        <p:nvPicPr>
          <p:cNvPr id="2" name="クイズ　デデン">
            <a:hlinkClick r:id="" action="ppaction://media"/>
            <a:extLst>
              <a:ext uri="{FF2B5EF4-FFF2-40B4-BE49-F238E27FC236}">
                <a16:creationId xmlns:a16="http://schemas.microsoft.com/office/drawing/2014/main" id="{224B8ABA-2C4A-3C58-D4C5-FFE7B1A763F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889618" y="3915208"/>
            <a:ext cx="406400" cy="406400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C8E68B32-B5BA-3B53-3688-17C37E9491F0}"/>
              </a:ext>
            </a:extLst>
          </p:cNvPr>
          <p:cNvSpPr/>
          <p:nvPr/>
        </p:nvSpPr>
        <p:spPr>
          <a:xfrm>
            <a:off x="5409909" y="6588970"/>
            <a:ext cx="371928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1200" dirty="0">
                <a:solidFill>
                  <a:schemeClr val="bg1"/>
                </a:solidFill>
                <a:latin typeface="ＭＳ Ｐ明朝" panose="02020600040205080304" pitchFamily="18" charset="-128"/>
                <a:ea typeface="ＭＳ Ｐ明朝" panose="02020600040205080304" pitchFamily="18" charset="-128"/>
              </a:rPr>
              <a:t>効果音素材：ポケットサウンド </a:t>
            </a:r>
            <a:r>
              <a:rPr lang="en-US" altLang="ja-JP" sz="1200" dirty="0">
                <a:solidFill>
                  <a:schemeClr val="bg1"/>
                </a:solidFill>
                <a:latin typeface="ＭＳ Ｐ明朝" panose="02020600040205080304" pitchFamily="18" charset="-128"/>
                <a:ea typeface="ＭＳ Ｐ明朝" panose="02020600040205080304" pitchFamily="18" charset="-128"/>
              </a:rPr>
              <a:t>– https://pocket-se.info/</a:t>
            </a:r>
            <a:endParaRPr lang="ja-JP" altLang="en-US" sz="1200" dirty="0">
              <a:solidFill>
                <a:schemeClr val="bg1"/>
              </a:solidFill>
              <a:latin typeface="ＭＳ Ｐ明朝" panose="02020600040205080304" pitchFamily="18" charset="-128"/>
              <a:ea typeface="ＭＳ Ｐ明朝" panose="02020600040205080304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75974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6007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3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  <p:bldP spid="9" grpId="0"/>
    </p:bldLst>
  </p:timing>
</p:sld>
</file>

<file path=ppt/theme/theme1.xml><?xml version="1.0" encoding="utf-8"?>
<a:theme xmlns:a="http://schemas.openxmlformats.org/drawingml/2006/main" name="13_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ユーザー定義 1">
      <a:majorFont>
        <a:latin typeface="HGP創英角ｺﾞｼｯｸUB"/>
        <a:ea typeface="HGP創英角ｺﾞｼｯｸUB"/>
        <a:cs typeface=""/>
      </a:majorFont>
      <a:minorFont>
        <a:latin typeface="HGP創英角ｺﾞｼｯｸUB"/>
        <a:ea typeface="HGP創英角ｺﾞｼｯｸUB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_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オリジナル2</Template>
  <TotalTime>8832116</TotalTime>
  <Words>782</Words>
  <Application>Microsoft Office PowerPoint</Application>
  <PresentationFormat>画面に合わせる (4:3)</PresentationFormat>
  <Paragraphs>122</Paragraphs>
  <Slides>16</Slides>
  <Notes>12</Notes>
  <HiddenSlides>0</HiddenSlides>
  <MMClips>23</MMClips>
  <ScaleCrop>false</ScaleCrop>
  <HeadingPairs>
    <vt:vector size="6" baseType="variant">
      <vt:variant>
        <vt:lpstr>使用されているフォント</vt:lpstr>
      </vt:variant>
      <vt:variant>
        <vt:i4>10</vt:i4>
      </vt:variant>
      <vt:variant>
        <vt:lpstr>テーマ</vt:lpstr>
      </vt:variant>
      <vt:variant>
        <vt:i4>3</vt:i4>
      </vt:variant>
      <vt:variant>
        <vt:lpstr>スライド タイトル</vt:lpstr>
      </vt:variant>
      <vt:variant>
        <vt:i4>16</vt:i4>
      </vt:variant>
    </vt:vector>
  </HeadingPairs>
  <TitlesOfParts>
    <vt:vector size="29" baseType="lpstr">
      <vt:lpstr>HGP創英角ｺﾞｼｯｸUB</vt:lpstr>
      <vt:lpstr>HGS明朝E</vt:lpstr>
      <vt:lpstr>ＭＳ Ｐゴシック</vt:lpstr>
      <vt:lpstr>ＭＳ Ｐ明朝</vt:lpstr>
      <vt:lpstr>游ゴシック</vt:lpstr>
      <vt:lpstr>Arial</vt:lpstr>
      <vt:lpstr>Calibri</vt:lpstr>
      <vt:lpstr>Helvetica</vt:lpstr>
      <vt:lpstr>Segoe UI Historic</vt:lpstr>
      <vt:lpstr>Wingdings</vt:lpstr>
      <vt:lpstr>13_Office ​​テーマ</vt:lpstr>
      <vt:lpstr>4_Office テーマ</vt:lpstr>
      <vt:lpstr>1_Office ​​テーマ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スライド 0</dc:title>
  <dc:creator>NI東海林</dc:creator>
  <cp:lastModifiedBy>展示会営業コンサルタント きよなが健一</cp:lastModifiedBy>
  <cp:revision>3239</cp:revision>
  <cp:lastPrinted>2020-05-15T01:44:36Z</cp:lastPrinted>
  <dcterms:created xsi:type="dcterms:W3CDTF">2007-10-02T02:36:18Z</dcterms:created>
  <dcterms:modified xsi:type="dcterms:W3CDTF">2026-03-30T04:22:18Z</dcterms:modified>
</cp:coreProperties>
</file>